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61.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52.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49.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24.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59.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4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30.xml"/>
  <Override ContentType="application/vnd.openxmlformats-officedocument.presentationml.slideLayout+xml" PartName="/ppt/slideLayouts/slideLayout56.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5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4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58.xml"/>
  <Override ContentType="application/vnd.openxmlformats-officedocument.presentationml.slideLayout+xml" PartName="/ppt/slideLayouts/slideLayout15.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709" r:id="rId4"/>
    <p:sldMasterId id="2147483710"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Lst>
  <p:sldSz cy="5143500" cx="9144000"/>
  <p:notesSz cx="6858000" cy="9144000"/>
  <p:embeddedFontLst>
    <p:embeddedFont>
      <p:font typeface="DM Sans Medium"/>
      <p:regular r:id="rId28"/>
      <p:bold r:id="rId29"/>
      <p:italic r:id="rId30"/>
      <p:boldItalic r:id="rId31"/>
    </p:embeddedFont>
    <p:embeddedFont>
      <p:font typeface="Fredoka"/>
      <p:regular r:id="rId32"/>
      <p:bold r:id="rId33"/>
    </p:embeddedFont>
    <p:embeddedFont>
      <p:font typeface="Hepta Slab SemiBold"/>
      <p:regular r:id="rId34"/>
      <p:bold r:id="rId35"/>
    </p:embeddedFont>
    <p:embeddedFont>
      <p:font typeface="DM Sans SemiBold"/>
      <p:regular r:id="rId36"/>
      <p:bold r:id="rId37"/>
      <p:italic r:id="rId38"/>
      <p:boldItalic r:id="rId39"/>
    </p:embeddedFont>
    <p:embeddedFont>
      <p:font typeface="DM Sans"/>
      <p:regular r:id="rId40"/>
      <p:bold r:id="rId41"/>
      <p:italic r:id="rId42"/>
      <p:boldItalic r:id="rId43"/>
    </p:embeddedFont>
    <p:embeddedFont>
      <p:font typeface="Glegoo"/>
      <p:regular r:id="rId44"/>
      <p:bold r:id="rId4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DMSans-regular.fntdata"/><Relationship Id="rId42" Type="http://schemas.openxmlformats.org/officeDocument/2006/relationships/font" Target="fonts/DMSans-italic.fntdata"/><Relationship Id="rId41" Type="http://schemas.openxmlformats.org/officeDocument/2006/relationships/font" Target="fonts/DMSans-bold.fntdata"/><Relationship Id="rId44" Type="http://schemas.openxmlformats.org/officeDocument/2006/relationships/font" Target="fonts/Glegoo-regular.fntdata"/><Relationship Id="rId43" Type="http://schemas.openxmlformats.org/officeDocument/2006/relationships/font" Target="fonts/DMSans-boldItalic.fntdata"/><Relationship Id="rId45" Type="http://schemas.openxmlformats.org/officeDocument/2006/relationships/font" Target="fonts/Glegoo-bold.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DMSansMedium-boldItalic.fntdata"/><Relationship Id="rId30" Type="http://schemas.openxmlformats.org/officeDocument/2006/relationships/font" Target="fonts/DMSansMedium-italic.fntdata"/><Relationship Id="rId33" Type="http://schemas.openxmlformats.org/officeDocument/2006/relationships/font" Target="fonts/Fredoka-bold.fntdata"/><Relationship Id="rId32" Type="http://schemas.openxmlformats.org/officeDocument/2006/relationships/font" Target="fonts/Fredoka-regular.fntdata"/><Relationship Id="rId35" Type="http://schemas.openxmlformats.org/officeDocument/2006/relationships/font" Target="fonts/HeptaSlabSemiBold-bold.fntdata"/><Relationship Id="rId34" Type="http://schemas.openxmlformats.org/officeDocument/2006/relationships/font" Target="fonts/HeptaSlabSemiBold-regular.fntdata"/><Relationship Id="rId37" Type="http://schemas.openxmlformats.org/officeDocument/2006/relationships/font" Target="fonts/DMSansSemiBold-bold.fntdata"/><Relationship Id="rId36" Type="http://schemas.openxmlformats.org/officeDocument/2006/relationships/font" Target="fonts/DMSansSemiBold-regular.fntdata"/><Relationship Id="rId39" Type="http://schemas.openxmlformats.org/officeDocument/2006/relationships/font" Target="fonts/DMSansSemiBold-boldItalic.fntdata"/><Relationship Id="rId38" Type="http://schemas.openxmlformats.org/officeDocument/2006/relationships/font" Target="fonts/DMSansSemi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font" Target="fonts/DMSansMedium-regular.fntdata"/><Relationship Id="rId27" Type="http://schemas.openxmlformats.org/officeDocument/2006/relationships/slide" Target="slides/slide21.xml"/><Relationship Id="rId29" Type="http://schemas.openxmlformats.org/officeDocument/2006/relationships/font" Target="fonts/DMSansMedium-bold.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jpg>
</file>

<file path=ppt/media/image12.jpg>
</file>

<file path=ppt/media/image13.png>
</file>

<file path=ppt/media/image14.png>
</file>

<file path=ppt/media/image15.jp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5" name="Shape 1645"/>
        <p:cNvGrpSpPr/>
        <p:nvPr/>
      </p:nvGrpSpPr>
      <p:grpSpPr>
        <a:xfrm>
          <a:off x="0" y="0"/>
          <a:ext cx="0" cy="0"/>
          <a:chOff x="0" y="0"/>
          <a:chExt cx="0" cy="0"/>
        </a:xfrm>
      </p:grpSpPr>
      <p:sp>
        <p:nvSpPr>
          <p:cNvPr id="1646" name="Google Shape;164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647" name="Google Shape;164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6" name="Shape 1706"/>
        <p:cNvGrpSpPr/>
        <p:nvPr/>
      </p:nvGrpSpPr>
      <p:grpSpPr>
        <a:xfrm>
          <a:off x="0" y="0"/>
          <a:ext cx="0" cy="0"/>
          <a:chOff x="0" y="0"/>
          <a:chExt cx="0" cy="0"/>
        </a:xfrm>
      </p:grpSpPr>
      <p:sp>
        <p:nvSpPr>
          <p:cNvPr id="1707" name="Google Shape;1707;SLIDES_API1771527297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8" name="Google Shape;1708;SLIDES_API1771527297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3" name="Shape 1713"/>
        <p:cNvGrpSpPr/>
        <p:nvPr/>
      </p:nvGrpSpPr>
      <p:grpSpPr>
        <a:xfrm>
          <a:off x="0" y="0"/>
          <a:ext cx="0" cy="0"/>
          <a:chOff x="0" y="0"/>
          <a:chExt cx="0" cy="0"/>
        </a:xfrm>
      </p:grpSpPr>
      <p:sp>
        <p:nvSpPr>
          <p:cNvPr id="1714" name="Google Shape;1714;SLIDES_API1771527297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5" name="Google Shape;1715;SLIDES_API1771527297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0" name="Shape 1720"/>
        <p:cNvGrpSpPr/>
        <p:nvPr/>
      </p:nvGrpSpPr>
      <p:grpSpPr>
        <a:xfrm>
          <a:off x="0" y="0"/>
          <a:ext cx="0" cy="0"/>
          <a:chOff x="0" y="0"/>
          <a:chExt cx="0" cy="0"/>
        </a:xfrm>
      </p:grpSpPr>
      <p:sp>
        <p:nvSpPr>
          <p:cNvPr id="1721" name="Google Shape;1721;SLIDES_API1771527297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2" name="Google Shape;1722;SLIDES_API1771527297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8" name="Shape 1728"/>
        <p:cNvGrpSpPr/>
        <p:nvPr/>
      </p:nvGrpSpPr>
      <p:grpSpPr>
        <a:xfrm>
          <a:off x="0" y="0"/>
          <a:ext cx="0" cy="0"/>
          <a:chOff x="0" y="0"/>
          <a:chExt cx="0" cy="0"/>
        </a:xfrm>
      </p:grpSpPr>
      <p:sp>
        <p:nvSpPr>
          <p:cNvPr id="1729" name="Google Shape;1729;SLIDES_API1771527297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0" name="Google Shape;1730;SLIDES_API1771527297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5" name="Shape 1735"/>
        <p:cNvGrpSpPr/>
        <p:nvPr/>
      </p:nvGrpSpPr>
      <p:grpSpPr>
        <a:xfrm>
          <a:off x="0" y="0"/>
          <a:ext cx="0" cy="0"/>
          <a:chOff x="0" y="0"/>
          <a:chExt cx="0" cy="0"/>
        </a:xfrm>
      </p:grpSpPr>
      <p:sp>
        <p:nvSpPr>
          <p:cNvPr id="1736" name="Google Shape;1736;SLIDES_API1771527297_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7" name="Google Shape;1737;SLIDES_API1771527297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2" name="Shape 1742"/>
        <p:cNvGrpSpPr/>
        <p:nvPr/>
      </p:nvGrpSpPr>
      <p:grpSpPr>
        <a:xfrm>
          <a:off x="0" y="0"/>
          <a:ext cx="0" cy="0"/>
          <a:chOff x="0" y="0"/>
          <a:chExt cx="0" cy="0"/>
        </a:xfrm>
      </p:grpSpPr>
      <p:sp>
        <p:nvSpPr>
          <p:cNvPr id="1743" name="Google Shape;1743;SLIDES_API1771527297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4" name="Google Shape;1744;SLIDES_API1771527297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SLIDES_API1771527297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1" name="Google Shape;1751;SLIDES_API1771527297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6" name="Shape 1756"/>
        <p:cNvGrpSpPr/>
        <p:nvPr/>
      </p:nvGrpSpPr>
      <p:grpSpPr>
        <a:xfrm>
          <a:off x="0" y="0"/>
          <a:ext cx="0" cy="0"/>
          <a:chOff x="0" y="0"/>
          <a:chExt cx="0" cy="0"/>
        </a:xfrm>
      </p:grpSpPr>
      <p:sp>
        <p:nvSpPr>
          <p:cNvPr id="1757" name="Google Shape;1757;SLIDES_API1771527297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8" name="Google Shape;1758;SLIDES_API1771527297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3" name="Shape 1763"/>
        <p:cNvGrpSpPr/>
        <p:nvPr/>
      </p:nvGrpSpPr>
      <p:grpSpPr>
        <a:xfrm>
          <a:off x="0" y="0"/>
          <a:ext cx="0" cy="0"/>
          <a:chOff x="0" y="0"/>
          <a:chExt cx="0" cy="0"/>
        </a:xfrm>
      </p:grpSpPr>
      <p:sp>
        <p:nvSpPr>
          <p:cNvPr id="1764" name="Google Shape;1764;SLIDES_API1771527297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5" name="Google Shape;1765;SLIDES_API1771527297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0" name="Shape 1770"/>
        <p:cNvGrpSpPr/>
        <p:nvPr/>
      </p:nvGrpSpPr>
      <p:grpSpPr>
        <a:xfrm>
          <a:off x="0" y="0"/>
          <a:ext cx="0" cy="0"/>
          <a:chOff x="0" y="0"/>
          <a:chExt cx="0" cy="0"/>
        </a:xfrm>
      </p:grpSpPr>
      <p:sp>
        <p:nvSpPr>
          <p:cNvPr id="1771" name="Google Shape;1771;SLIDES_API1771527297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2" name="Google Shape;1772;SLIDES_API1771527297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1" name="Shape 1651"/>
        <p:cNvGrpSpPr/>
        <p:nvPr/>
      </p:nvGrpSpPr>
      <p:grpSpPr>
        <a:xfrm>
          <a:off x="0" y="0"/>
          <a:ext cx="0" cy="0"/>
          <a:chOff x="0" y="0"/>
          <a:chExt cx="0" cy="0"/>
        </a:xfrm>
      </p:grpSpPr>
      <p:sp>
        <p:nvSpPr>
          <p:cNvPr id="1652" name="Google Shape;1652;SLIDES_API177152729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3" name="Google Shape;1653;SLIDES_API177152729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7" name="Shape 1777"/>
        <p:cNvGrpSpPr/>
        <p:nvPr/>
      </p:nvGrpSpPr>
      <p:grpSpPr>
        <a:xfrm>
          <a:off x="0" y="0"/>
          <a:ext cx="0" cy="0"/>
          <a:chOff x="0" y="0"/>
          <a:chExt cx="0" cy="0"/>
        </a:xfrm>
      </p:grpSpPr>
      <p:sp>
        <p:nvSpPr>
          <p:cNvPr id="1778" name="Google Shape;1778;SLIDES_API1771527297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9" name="Google Shape;1779;SLIDES_API1771527297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4" name="Shape 1784"/>
        <p:cNvGrpSpPr/>
        <p:nvPr/>
      </p:nvGrpSpPr>
      <p:grpSpPr>
        <a:xfrm>
          <a:off x="0" y="0"/>
          <a:ext cx="0" cy="0"/>
          <a:chOff x="0" y="0"/>
          <a:chExt cx="0" cy="0"/>
        </a:xfrm>
      </p:grpSpPr>
      <p:sp>
        <p:nvSpPr>
          <p:cNvPr id="1785" name="Google Shape;1785;SLIDES_API1771527297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6" name="Google Shape;1786;SLIDES_API1771527297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8" name="Shape 1658"/>
        <p:cNvGrpSpPr/>
        <p:nvPr/>
      </p:nvGrpSpPr>
      <p:grpSpPr>
        <a:xfrm>
          <a:off x="0" y="0"/>
          <a:ext cx="0" cy="0"/>
          <a:chOff x="0" y="0"/>
          <a:chExt cx="0" cy="0"/>
        </a:xfrm>
      </p:grpSpPr>
      <p:sp>
        <p:nvSpPr>
          <p:cNvPr id="1659" name="Google Shape;1659;SLIDES_API177152729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0" name="Google Shape;1660;SLIDES_API177152729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5" name="Shape 1665"/>
        <p:cNvGrpSpPr/>
        <p:nvPr/>
      </p:nvGrpSpPr>
      <p:grpSpPr>
        <a:xfrm>
          <a:off x="0" y="0"/>
          <a:ext cx="0" cy="0"/>
          <a:chOff x="0" y="0"/>
          <a:chExt cx="0" cy="0"/>
        </a:xfrm>
      </p:grpSpPr>
      <p:sp>
        <p:nvSpPr>
          <p:cNvPr id="1666" name="Google Shape;1666;SLIDES_API1771527297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7" name="Google Shape;1667;SLIDES_API1771527297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2" name="Shape 1672"/>
        <p:cNvGrpSpPr/>
        <p:nvPr/>
      </p:nvGrpSpPr>
      <p:grpSpPr>
        <a:xfrm>
          <a:off x="0" y="0"/>
          <a:ext cx="0" cy="0"/>
          <a:chOff x="0" y="0"/>
          <a:chExt cx="0" cy="0"/>
        </a:xfrm>
      </p:grpSpPr>
      <p:sp>
        <p:nvSpPr>
          <p:cNvPr id="1673" name="Google Shape;1673;SLIDES_API1771527297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4" name="Google Shape;1674;SLIDES_API1771527297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9" name="Shape 1679"/>
        <p:cNvGrpSpPr/>
        <p:nvPr/>
      </p:nvGrpSpPr>
      <p:grpSpPr>
        <a:xfrm>
          <a:off x="0" y="0"/>
          <a:ext cx="0" cy="0"/>
          <a:chOff x="0" y="0"/>
          <a:chExt cx="0" cy="0"/>
        </a:xfrm>
      </p:grpSpPr>
      <p:sp>
        <p:nvSpPr>
          <p:cNvPr id="1680" name="Google Shape;1680;SLIDES_API1771527297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1" name="Google Shape;1681;SLIDES_API1771527297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6" name="Shape 1686"/>
        <p:cNvGrpSpPr/>
        <p:nvPr/>
      </p:nvGrpSpPr>
      <p:grpSpPr>
        <a:xfrm>
          <a:off x="0" y="0"/>
          <a:ext cx="0" cy="0"/>
          <a:chOff x="0" y="0"/>
          <a:chExt cx="0" cy="0"/>
        </a:xfrm>
      </p:grpSpPr>
      <p:sp>
        <p:nvSpPr>
          <p:cNvPr id="1687" name="Google Shape;1687;SLIDES_API1771527297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8" name="Google Shape;1688;SLIDES_API1771527297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2" name="Shape 1692"/>
        <p:cNvGrpSpPr/>
        <p:nvPr/>
      </p:nvGrpSpPr>
      <p:grpSpPr>
        <a:xfrm>
          <a:off x="0" y="0"/>
          <a:ext cx="0" cy="0"/>
          <a:chOff x="0" y="0"/>
          <a:chExt cx="0" cy="0"/>
        </a:xfrm>
      </p:grpSpPr>
      <p:sp>
        <p:nvSpPr>
          <p:cNvPr id="1693" name="Google Shape;1693;SLIDES_API1771527297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4" name="Google Shape;1694;SLIDES_API1771527297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9" name="Shape 1699"/>
        <p:cNvGrpSpPr/>
        <p:nvPr/>
      </p:nvGrpSpPr>
      <p:grpSpPr>
        <a:xfrm>
          <a:off x="0" y="0"/>
          <a:ext cx="0" cy="0"/>
          <a:chOff x="0" y="0"/>
          <a:chExt cx="0" cy="0"/>
        </a:xfrm>
      </p:grpSpPr>
      <p:sp>
        <p:nvSpPr>
          <p:cNvPr id="1700" name="Google Shape;1700;SLIDES_API1771527297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1" name="Google Shape;1701;SLIDES_API1771527297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7.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7.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 Title slide" type="title">
  <p:cSld name="TITLE">
    <p:bg>
      <p:bgPr>
        <a:solidFill>
          <a:schemeClr val="accent1"/>
        </a:solidFill>
      </p:bgPr>
    </p:bg>
    <p:spTree>
      <p:nvGrpSpPr>
        <p:cNvPr id="54" name="Shape 54"/>
        <p:cNvGrpSpPr/>
        <p:nvPr/>
      </p:nvGrpSpPr>
      <p:grpSpPr>
        <a:xfrm>
          <a:off x="0" y="0"/>
          <a:ext cx="0" cy="0"/>
          <a:chOff x="0" y="0"/>
          <a:chExt cx="0" cy="0"/>
        </a:xfrm>
      </p:grpSpPr>
      <p:sp>
        <p:nvSpPr>
          <p:cNvPr id="55" name="Google Shape;55;p14"/>
          <p:cNvSpPr txBox="1"/>
          <p:nvPr>
            <p:ph idx="1" type="subTitle"/>
          </p:nvPr>
        </p:nvSpPr>
        <p:spPr>
          <a:xfrm>
            <a:off x="1566075" y="2986525"/>
            <a:ext cx="6022500" cy="469200"/>
          </a:xfrm>
          <a:prstGeom prst="rect">
            <a:avLst/>
          </a:prstGeom>
          <a:solidFill>
            <a:schemeClr val="accent2"/>
          </a:solidFill>
        </p:spPr>
        <p:txBody>
          <a:bodyPr anchorCtr="0" anchor="t" bIns="0" lIns="0" spcFirstLastPara="1" rIns="0" wrap="square" tIns="0">
            <a:noAutofit/>
          </a:bodyPr>
          <a:lstStyle>
            <a:lvl1pPr lvl="0" algn="ctr">
              <a:lnSpc>
                <a:spcPct val="100000"/>
              </a:lnSpc>
              <a:spcBef>
                <a:spcPts val="0"/>
              </a:spcBef>
              <a:spcAft>
                <a:spcPts val="0"/>
              </a:spcAft>
              <a:buClr>
                <a:schemeClr val="accent1"/>
              </a:buClr>
              <a:buSzPts val="2800"/>
              <a:buFont typeface="DM Sans SemiBold"/>
              <a:buNone/>
              <a:defRPr sz="2800">
                <a:solidFill>
                  <a:schemeClr val="accent1"/>
                </a:solidFill>
                <a:latin typeface="DM Sans SemiBold"/>
                <a:ea typeface="DM Sans SemiBold"/>
                <a:cs typeface="DM Sans SemiBold"/>
                <a:sym typeface="DM Sans SemiBold"/>
              </a:defRPr>
            </a:lvl1pPr>
            <a:lvl2pPr lvl="1" algn="ctr">
              <a:lnSpc>
                <a:spcPct val="100000"/>
              </a:lnSpc>
              <a:spcBef>
                <a:spcPts val="0"/>
              </a:spcBef>
              <a:spcAft>
                <a:spcPts val="0"/>
              </a:spcAft>
              <a:buClr>
                <a:schemeClr val="lt2"/>
              </a:buClr>
              <a:buSzPts val="2800"/>
              <a:buNone/>
              <a:defRPr sz="2800">
                <a:solidFill>
                  <a:schemeClr val="lt2"/>
                </a:solidFill>
              </a:defRPr>
            </a:lvl2pPr>
            <a:lvl3pPr lvl="2" algn="ctr">
              <a:lnSpc>
                <a:spcPct val="100000"/>
              </a:lnSpc>
              <a:spcBef>
                <a:spcPts val="0"/>
              </a:spcBef>
              <a:spcAft>
                <a:spcPts val="0"/>
              </a:spcAft>
              <a:buClr>
                <a:schemeClr val="lt2"/>
              </a:buClr>
              <a:buSzPts val="2800"/>
              <a:buNone/>
              <a:defRPr sz="2800">
                <a:solidFill>
                  <a:schemeClr val="lt2"/>
                </a:solidFill>
              </a:defRPr>
            </a:lvl3pPr>
            <a:lvl4pPr lvl="3" algn="ctr">
              <a:lnSpc>
                <a:spcPct val="100000"/>
              </a:lnSpc>
              <a:spcBef>
                <a:spcPts val="0"/>
              </a:spcBef>
              <a:spcAft>
                <a:spcPts val="0"/>
              </a:spcAft>
              <a:buClr>
                <a:schemeClr val="lt2"/>
              </a:buClr>
              <a:buSzPts val="2800"/>
              <a:buNone/>
              <a:defRPr sz="2800">
                <a:solidFill>
                  <a:schemeClr val="lt2"/>
                </a:solidFill>
              </a:defRPr>
            </a:lvl4pPr>
            <a:lvl5pPr lvl="4" algn="ctr">
              <a:lnSpc>
                <a:spcPct val="100000"/>
              </a:lnSpc>
              <a:spcBef>
                <a:spcPts val="0"/>
              </a:spcBef>
              <a:spcAft>
                <a:spcPts val="0"/>
              </a:spcAft>
              <a:buClr>
                <a:schemeClr val="lt2"/>
              </a:buClr>
              <a:buSzPts val="2800"/>
              <a:buNone/>
              <a:defRPr sz="2800">
                <a:solidFill>
                  <a:schemeClr val="lt2"/>
                </a:solidFill>
              </a:defRPr>
            </a:lvl5pPr>
            <a:lvl6pPr lvl="5" algn="ctr">
              <a:lnSpc>
                <a:spcPct val="100000"/>
              </a:lnSpc>
              <a:spcBef>
                <a:spcPts val="0"/>
              </a:spcBef>
              <a:spcAft>
                <a:spcPts val="0"/>
              </a:spcAft>
              <a:buClr>
                <a:schemeClr val="lt2"/>
              </a:buClr>
              <a:buSzPts val="2800"/>
              <a:buNone/>
              <a:defRPr sz="2800">
                <a:solidFill>
                  <a:schemeClr val="lt2"/>
                </a:solidFill>
              </a:defRPr>
            </a:lvl6pPr>
            <a:lvl7pPr lvl="6" algn="ctr">
              <a:lnSpc>
                <a:spcPct val="100000"/>
              </a:lnSpc>
              <a:spcBef>
                <a:spcPts val="0"/>
              </a:spcBef>
              <a:spcAft>
                <a:spcPts val="0"/>
              </a:spcAft>
              <a:buClr>
                <a:schemeClr val="lt2"/>
              </a:buClr>
              <a:buSzPts val="2800"/>
              <a:buNone/>
              <a:defRPr sz="2800">
                <a:solidFill>
                  <a:schemeClr val="lt2"/>
                </a:solidFill>
              </a:defRPr>
            </a:lvl7pPr>
            <a:lvl8pPr lvl="7" algn="ctr">
              <a:lnSpc>
                <a:spcPct val="100000"/>
              </a:lnSpc>
              <a:spcBef>
                <a:spcPts val="0"/>
              </a:spcBef>
              <a:spcAft>
                <a:spcPts val="0"/>
              </a:spcAft>
              <a:buClr>
                <a:schemeClr val="lt2"/>
              </a:buClr>
              <a:buSzPts val="2800"/>
              <a:buNone/>
              <a:defRPr sz="2800">
                <a:solidFill>
                  <a:schemeClr val="lt2"/>
                </a:solidFill>
              </a:defRPr>
            </a:lvl8pPr>
            <a:lvl9pPr lvl="8" algn="ctr">
              <a:lnSpc>
                <a:spcPct val="100000"/>
              </a:lnSpc>
              <a:spcBef>
                <a:spcPts val="0"/>
              </a:spcBef>
              <a:spcAft>
                <a:spcPts val="0"/>
              </a:spcAft>
              <a:buClr>
                <a:schemeClr val="lt2"/>
              </a:buClr>
              <a:buSzPts val="2800"/>
              <a:buNone/>
              <a:defRPr sz="2800">
                <a:solidFill>
                  <a:schemeClr val="lt2"/>
                </a:solidFill>
              </a:defRPr>
            </a:lvl9pPr>
          </a:lstStyle>
          <a:p/>
        </p:txBody>
      </p:sp>
      <p:sp>
        <p:nvSpPr>
          <p:cNvPr id="56" name="Google Shape;56;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57" name="Google Shape;57;p14"/>
          <p:cNvSpPr/>
          <p:nvPr/>
        </p:nvSpPr>
        <p:spPr>
          <a:xfrm>
            <a:off x="-281150" y="4354625"/>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8" name="Google Shape;58;p14"/>
          <p:cNvSpPr/>
          <p:nvPr/>
        </p:nvSpPr>
        <p:spPr>
          <a:xfrm rot="10800000">
            <a:off x="7634350" y="-519750"/>
            <a:ext cx="2449800" cy="1093800"/>
          </a:xfrm>
          <a:prstGeom prst="snip1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59" name="Google Shape;59;p14"/>
          <p:cNvGrpSpPr/>
          <p:nvPr/>
        </p:nvGrpSpPr>
        <p:grpSpPr>
          <a:xfrm>
            <a:off x="455105" y="190698"/>
            <a:ext cx="2277538" cy="2277538"/>
            <a:chOff x="987244" y="313753"/>
            <a:chExt cx="555321" cy="555321"/>
          </a:xfrm>
        </p:grpSpPr>
        <p:grpSp>
          <p:nvGrpSpPr>
            <p:cNvPr id="60" name="Google Shape;60;p14"/>
            <p:cNvGrpSpPr/>
            <p:nvPr/>
          </p:nvGrpSpPr>
          <p:grpSpPr>
            <a:xfrm>
              <a:off x="1068575" y="395075"/>
              <a:ext cx="392675" cy="392675"/>
              <a:chOff x="458050" y="265600"/>
              <a:chExt cx="392675" cy="392675"/>
            </a:xfrm>
          </p:grpSpPr>
          <p:sp>
            <p:nvSpPr>
              <p:cNvPr id="61" name="Google Shape;61;p14"/>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2" name="Google Shape;62;p14"/>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3" name="Google Shape;63;p14"/>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4" name="Google Shape;64;p14"/>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5" name="Google Shape;65;p14"/>
            <p:cNvGrpSpPr/>
            <p:nvPr/>
          </p:nvGrpSpPr>
          <p:grpSpPr>
            <a:xfrm rot="-2700000">
              <a:off x="1068569" y="395078"/>
              <a:ext cx="392671" cy="392671"/>
              <a:chOff x="458050" y="265600"/>
              <a:chExt cx="392675" cy="392675"/>
            </a:xfrm>
          </p:grpSpPr>
          <p:sp>
            <p:nvSpPr>
              <p:cNvPr id="66" name="Google Shape;66;p14"/>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7" name="Google Shape;67;p14"/>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8" name="Google Shape;68;p14"/>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9" name="Google Shape;69;p14"/>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70" name="Google Shape;70;p14"/>
          <p:cNvSpPr txBox="1"/>
          <p:nvPr>
            <p:ph type="ctrTitle"/>
          </p:nvPr>
        </p:nvSpPr>
        <p:spPr>
          <a:xfrm>
            <a:off x="1566075" y="820775"/>
            <a:ext cx="6022500" cy="2052600"/>
          </a:xfrm>
          <a:prstGeom prst="rect">
            <a:avLst/>
          </a:prstGeom>
        </p:spPr>
        <p:txBody>
          <a:bodyPr anchorCtr="0" anchor="b" bIns="0" lIns="0" spcFirstLastPara="1" rIns="0" wrap="square" tIns="0">
            <a:noAutofit/>
          </a:bodyPr>
          <a:lstStyle>
            <a:lvl1pPr lvl="0" algn="ctr">
              <a:spcBef>
                <a:spcPts val="0"/>
              </a:spcBef>
              <a:spcAft>
                <a:spcPts val="0"/>
              </a:spcAft>
              <a:buClr>
                <a:schemeClr val="accent6"/>
              </a:buClr>
              <a:buSzPts val="4000"/>
              <a:buNone/>
              <a:defRPr sz="4000">
                <a:solidFill>
                  <a:schemeClr val="accent6"/>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grpSp>
        <p:nvGrpSpPr>
          <p:cNvPr id="71" name="Google Shape;71;p14"/>
          <p:cNvGrpSpPr/>
          <p:nvPr/>
        </p:nvGrpSpPr>
        <p:grpSpPr>
          <a:xfrm>
            <a:off x="302263" y="4600963"/>
            <a:ext cx="392675" cy="392675"/>
            <a:chOff x="458050" y="265600"/>
            <a:chExt cx="392675" cy="392675"/>
          </a:xfrm>
        </p:grpSpPr>
        <p:sp>
          <p:nvSpPr>
            <p:cNvPr id="72" name="Google Shape;72;p1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3" name="Google Shape;73;p1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4" name="Google Shape;74;p1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5" name="Google Shape;75;p1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76" name="Google Shape;76;p14"/>
          <p:cNvGrpSpPr/>
          <p:nvPr/>
        </p:nvGrpSpPr>
        <p:grpSpPr>
          <a:xfrm>
            <a:off x="842163" y="4600950"/>
            <a:ext cx="392675" cy="392675"/>
            <a:chOff x="458050" y="265600"/>
            <a:chExt cx="392675" cy="392675"/>
          </a:xfrm>
        </p:grpSpPr>
        <p:sp>
          <p:nvSpPr>
            <p:cNvPr id="77" name="Google Shape;77;p1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8" name="Google Shape;78;p1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9" name="Google Shape;79;p1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0" name="Google Shape;80;p1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81" name="Google Shape;81;p14"/>
          <p:cNvGrpSpPr/>
          <p:nvPr/>
        </p:nvGrpSpPr>
        <p:grpSpPr>
          <a:xfrm>
            <a:off x="571394" y="4219963"/>
            <a:ext cx="392675" cy="392675"/>
            <a:chOff x="458050" y="265600"/>
            <a:chExt cx="392675" cy="392675"/>
          </a:xfrm>
        </p:grpSpPr>
        <p:sp>
          <p:nvSpPr>
            <p:cNvPr id="82" name="Google Shape;82;p1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3" name="Google Shape;83;p1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4" name="Google Shape;84;p1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5" name="Google Shape;85;p1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86" name="Google Shape;86;p14"/>
          <p:cNvGrpSpPr/>
          <p:nvPr/>
        </p:nvGrpSpPr>
        <p:grpSpPr>
          <a:xfrm>
            <a:off x="1111294" y="4219950"/>
            <a:ext cx="392675" cy="392675"/>
            <a:chOff x="458050" y="265600"/>
            <a:chExt cx="392675" cy="392675"/>
          </a:xfrm>
        </p:grpSpPr>
        <p:sp>
          <p:nvSpPr>
            <p:cNvPr id="87" name="Google Shape;87;p1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8" name="Google Shape;88;p1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9" name="Google Shape;89;p1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0" name="Google Shape;90;p1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91" name="Google Shape;91;p14"/>
          <p:cNvGrpSpPr/>
          <p:nvPr/>
        </p:nvGrpSpPr>
        <p:grpSpPr>
          <a:xfrm>
            <a:off x="8137738" y="-49687"/>
            <a:ext cx="392675" cy="392675"/>
            <a:chOff x="458050" y="265600"/>
            <a:chExt cx="392675" cy="392675"/>
          </a:xfrm>
        </p:grpSpPr>
        <p:sp>
          <p:nvSpPr>
            <p:cNvPr id="92" name="Google Shape;92;p14"/>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3" name="Google Shape;93;p14"/>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4" name="Google Shape;94;p14"/>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5" name="Google Shape;95;p14"/>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96" name="Google Shape;96;p14"/>
          <p:cNvGrpSpPr/>
          <p:nvPr/>
        </p:nvGrpSpPr>
        <p:grpSpPr>
          <a:xfrm>
            <a:off x="8677638" y="-49700"/>
            <a:ext cx="392675" cy="392675"/>
            <a:chOff x="458050" y="265600"/>
            <a:chExt cx="392675" cy="392675"/>
          </a:xfrm>
        </p:grpSpPr>
        <p:sp>
          <p:nvSpPr>
            <p:cNvPr id="97" name="Google Shape;97;p14"/>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8" name="Google Shape;98;p14"/>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9" name="Google Shape;99;p14"/>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0" name="Google Shape;100;p14"/>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01" name="Google Shape;101;p14"/>
          <p:cNvSpPr/>
          <p:nvPr/>
        </p:nvSpPr>
        <p:spPr>
          <a:xfrm>
            <a:off x="8137749" y="4148902"/>
            <a:ext cx="1588200" cy="15882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Agenda">
  <p:cSld name="CUSTOM">
    <p:bg>
      <p:bgPr>
        <a:solidFill>
          <a:schemeClr val="accent2"/>
        </a:solidFill>
      </p:bgPr>
    </p:bg>
    <p:spTree>
      <p:nvGrpSpPr>
        <p:cNvPr id="102" name="Shape 102"/>
        <p:cNvGrpSpPr/>
        <p:nvPr/>
      </p:nvGrpSpPr>
      <p:grpSpPr>
        <a:xfrm>
          <a:off x="0" y="0"/>
          <a:ext cx="0" cy="0"/>
          <a:chOff x="0" y="0"/>
          <a:chExt cx="0" cy="0"/>
        </a:xfrm>
      </p:grpSpPr>
      <p:sp>
        <p:nvSpPr>
          <p:cNvPr id="103" name="Google Shape;103;p15"/>
          <p:cNvSpPr/>
          <p:nvPr/>
        </p:nvSpPr>
        <p:spPr>
          <a:xfrm flipH="1">
            <a:off x="1737400" y="283725"/>
            <a:ext cx="7132500" cy="4589700"/>
          </a:xfrm>
          <a:prstGeom prst="snip2DiagRect">
            <a:avLst>
              <a:gd fmla="val 0" name="adj1"/>
              <a:gd fmla="val 12336"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4" name="Google Shape;104;p15"/>
          <p:cNvSpPr txBox="1"/>
          <p:nvPr>
            <p:ph type="title"/>
          </p:nvPr>
        </p:nvSpPr>
        <p:spPr>
          <a:xfrm>
            <a:off x="3758275" y="547232"/>
            <a:ext cx="4379400" cy="458100"/>
          </a:xfrm>
          <a:prstGeom prst="rect">
            <a:avLst/>
          </a:prstGeom>
        </p:spPr>
        <p:txBody>
          <a:bodyPr anchorCtr="0" anchor="b" bIns="0" lIns="0" spcFirstLastPara="1" rIns="0" wrap="square" tIns="0">
            <a:noAutofit/>
          </a:bodyPr>
          <a:lstStyle>
            <a:lvl1pPr lvl="0">
              <a:spcBef>
                <a:spcPts val="0"/>
              </a:spcBef>
              <a:spcAft>
                <a:spcPts val="0"/>
              </a:spcAft>
              <a:buClr>
                <a:schemeClr val="accent1"/>
              </a:buClr>
              <a:buSzPts val="2000"/>
              <a:buNone/>
              <a:defRPr>
                <a:solidFill>
                  <a:schemeClr val="accent1"/>
                </a:solidFill>
              </a:defRPr>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p:txBody>
      </p:sp>
      <p:sp>
        <p:nvSpPr>
          <p:cNvPr id="105" name="Google Shape;105;p15"/>
          <p:cNvSpPr/>
          <p:nvPr>
            <p:ph idx="2" type="pic"/>
          </p:nvPr>
        </p:nvSpPr>
        <p:spPr>
          <a:xfrm>
            <a:off x="270920" y="994350"/>
            <a:ext cx="2931000" cy="3154800"/>
          </a:xfrm>
          <a:prstGeom prst="snip2DiagRect">
            <a:avLst>
              <a:gd fmla="val 0" name="adj1"/>
              <a:gd fmla="val 16667" name="adj2"/>
            </a:avLst>
          </a:prstGeom>
          <a:noFill/>
          <a:ln>
            <a:noFill/>
          </a:ln>
        </p:spPr>
      </p:sp>
      <p:sp>
        <p:nvSpPr>
          <p:cNvPr id="106" name="Google Shape;106;p15"/>
          <p:cNvSpPr/>
          <p:nvPr/>
        </p:nvSpPr>
        <p:spPr>
          <a:xfrm>
            <a:off x="3758275" y="1471075"/>
            <a:ext cx="548700" cy="4581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chemeClr val="lt1"/>
                </a:solidFill>
                <a:latin typeface="Glegoo"/>
                <a:ea typeface="Glegoo"/>
                <a:cs typeface="Glegoo"/>
                <a:sym typeface="Glegoo"/>
              </a:rPr>
              <a:t>01</a:t>
            </a:r>
            <a:endParaRPr b="1" sz="1800">
              <a:solidFill>
                <a:schemeClr val="lt1"/>
              </a:solidFill>
              <a:latin typeface="Glegoo"/>
              <a:ea typeface="Glegoo"/>
              <a:cs typeface="Glegoo"/>
              <a:sym typeface="Glegoo"/>
            </a:endParaRPr>
          </a:p>
        </p:txBody>
      </p:sp>
      <p:sp>
        <p:nvSpPr>
          <p:cNvPr id="107" name="Google Shape;107;p15"/>
          <p:cNvSpPr txBox="1"/>
          <p:nvPr>
            <p:ph idx="1" type="subTitle"/>
          </p:nvPr>
        </p:nvSpPr>
        <p:spPr>
          <a:xfrm>
            <a:off x="4499450" y="1470950"/>
            <a:ext cx="1257000" cy="458100"/>
          </a:xfrm>
          <a:prstGeom prst="rect">
            <a:avLst/>
          </a:prstGeom>
        </p:spPr>
        <p:txBody>
          <a:bodyPr anchorCtr="0" anchor="t" bIns="0" lIns="0" spcFirstLastPara="1" rIns="0" wrap="square" tIns="0">
            <a:noAutofit/>
          </a:bodyPr>
          <a:lstStyle>
            <a:lvl1pPr lvl="0">
              <a:spcBef>
                <a:spcPts val="0"/>
              </a:spcBef>
              <a:spcAft>
                <a:spcPts val="0"/>
              </a:spcAft>
              <a:buSzPts val="1400"/>
              <a:buNone/>
              <a:defRPr sz="1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8" name="Google Shape;108;p15"/>
          <p:cNvSpPr/>
          <p:nvPr/>
        </p:nvSpPr>
        <p:spPr>
          <a:xfrm>
            <a:off x="6326525" y="1471138"/>
            <a:ext cx="548700" cy="4581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chemeClr val="lt1"/>
                </a:solidFill>
                <a:latin typeface="Glegoo"/>
                <a:ea typeface="Glegoo"/>
                <a:cs typeface="Glegoo"/>
                <a:sym typeface="Glegoo"/>
              </a:rPr>
              <a:t>02</a:t>
            </a:r>
            <a:endParaRPr b="1" sz="1800">
              <a:solidFill>
                <a:schemeClr val="lt1"/>
              </a:solidFill>
              <a:latin typeface="Glegoo"/>
              <a:ea typeface="Glegoo"/>
              <a:cs typeface="Glegoo"/>
              <a:sym typeface="Glegoo"/>
            </a:endParaRPr>
          </a:p>
        </p:txBody>
      </p:sp>
      <p:sp>
        <p:nvSpPr>
          <p:cNvPr id="109" name="Google Shape;109;p15"/>
          <p:cNvSpPr txBox="1"/>
          <p:nvPr>
            <p:ph idx="3" type="subTitle"/>
          </p:nvPr>
        </p:nvSpPr>
        <p:spPr>
          <a:xfrm>
            <a:off x="7067700" y="1471013"/>
            <a:ext cx="1257000" cy="458100"/>
          </a:xfrm>
          <a:prstGeom prst="rect">
            <a:avLst/>
          </a:prstGeom>
        </p:spPr>
        <p:txBody>
          <a:bodyPr anchorCtr="0" anchor="t" bIns="0" lIns="0" spcFirstLastPara="1" rIns="0" wrap="square" tIns="0">
            <a:noAutofit/>
          </a:bodyPr>
          <a:lstStyle>
            <a:lvl1pPr lvl="0">
              <a:spcBef>
                <a:spcPts val="0"/>
              </a:spcBef>
              <a:spcAft>
                <a:spcPts val="0"/>
              </a:spcAft>
              <a:buSzPts val="1400"/>
              <a:buNone/>
              <a:defRPr sz="1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0" name="Google Shape;110;p15"/>
          <p:cNvSpPr/>
          <p:nvPr/>
        </p:nvSpPr>
        <p:spPr>
          <a:xfrm>
            <a:off x="3746413" y="2738600"/>
            <a:ext cx="548700" cy="4581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chemeClr val="lt1"/>
                </a:solidFill>
                <a:latin typeface="Glegoo"/>
                <a:ea typeface="Glegoo"/>
                <a:cs typeface="Glegoo"/>
                <a:sym typeface="Glegoo"/>
              </a:rPr>
              <a:t>03</a:t>
            </a:r>
            <a:endParaRPr b="1" sz="1800">
              <a:solidFill>
                <a:schemeClr val="lt1"/>
              </a:solidFill>
              <a:latin typeface="Glegoo"/>
              <a:ea typeface="Glegoo"/>
              <a:cs typeface="Glegoo"/>
              <a:sym typeface="Glegoo"/>
            </a:endParaRPr>
          </a:p>
        </p:txBody>
      </p:sp>
      <p:sp>
        <p:nvSpPr>
          <p:cNvPr id="111" name="Google Shape;111;p15"/>
          <p:cNvSpPr txBox="1"/>
          <p:nvPr>
            <p:ph idx="4" type="subTitle"/>
          </p:nvPr>
        </p:nvSpPr>
        <p:spPr>
          <a:xfrm>
            <a:off x="4487588" y="2738475"/>
            <a:ext cx="1257000" cy="458100"/>
          </a:xfrm>
          <a:prstGeom prst="rect">
            <a:avLst/>
          </a:prstGeom>
        </p:spPr>
        <p:txBody>
          <a:bodyPr anchorCtr="0" anchor="t" bIns="0" lIns="0" spcFirstLastPara="1" rIns="0" wrap="square" tIns="0">
            <a:noAutofit/>
          </a:bodyPr>
          <a:lstStyle>
            <a:lvl1pPr lvl="0">
              <a:spcBef>
                <a:spcPts val="0"/>
              </a:spcBef>
              <a:spcAft>
                <a:spcPts val="0"/>
              </a:spcAft>
              <a:buSzPts val="1400"/>
              <a:buNone/>
              <a:defRPr sz="1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2" name="Google Shape;112;p15"/>
          <p:cNvSpPr/>
          <p:nvPr/>
        </p:nvSpPr>
        <p:spPr>
          <a:xfrm>
            <a:off x="6314663" y="2738663"/>
            <a:ext cx="548700" cy="4581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chemeClr val="lt1"/>
                </a:solidFill>
                <a:latin typeface="Glegoo"/>
                <a:ea typeface="Glegoo"/>
                <a:cs typeface="Glegoo"/>
                <a:sym typeface="Glegoo"/>
              </a:rPr>
              <a:t>04</a:t>
            </a:r>
            <a:endParaRPr b="1" sz="1800">
              <a:solidFill>
                <a:schemeClr val="lt1"/>
              </a:solidFill>
              <a:latin typeface="Glegoo"/>
              <a:ea typeface="Glegoo"/>
              <a:cs typeface="Glegoo"/>
              <a:sym typeface="Glegoo"/>
            </a:endParaRPr>
          </a:p>
        </p:txBody>
      </p:sp>
      <p:sp>
        <p:nvSpPr>
          <p:cNvPr id="113" name="Google Shape;113;p15"/>
          <p:cNvSpPr txBox="1"/>
          <p:nvPr>
            <p:ph idx="5" type="subTitle"/>
          </p:nvPr>
        </p:nvSpPr>
        <p:spPr>
          <a:xfrm>
            <a:off x="7055838" y="2738538"/>
            <a:ext cx="1257000" cy="458100"/>
          </a:xfrm>
          <a:prstGeom prst="rect">
            <a:avLst/>
          </a:prstGeom>
        </p:spPr>
        <p:txBody>
          <a:bodyPr anchorCtr="0" anchor="t" bIns="0" lIns="0" spcFirstLastPara="1" rIns="0" wrap="square" tIns="0">
            <a:noAutofit/>
          </a:bodyPr>
          <a:lstStyle>
            <a:lvl1pPr lvl="0">
              <a:spcBef>
                <a:spcPts val="0"/>
              </a:spcBef>
              <a:spcAft>
                <a:spcPts val="0"/>
              </a:spcAft>
              <a:buSzPts val="1400"/>
              <a:buNone/>
              <a:defRPr sz="1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4" name="Google Shape;114;p15"/>
          <p:cNvSpPr/>
          <p:nvPr/>
        </p:nvSpPr>
        <p:spPr>
          <a:xfrm>
            <a:off x="3746413" y="3959650"/>
            <a:ext cx="548700" cy="4581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chemeClr val="lt1"/>
                </a:solidFill>
                <a:latin typeface="Glegoo"/>
                <a:ea typeface="Glegoo"/>
                <a:cs typeface="Glegoo"/>
                <a:sym typeface="Glegoo"/>
              </a:rPr>
              <a:t>05</a:t>
            </a:r>
            <a:endParaRPr b="1" sz="1800">
              <a:solidFill>
                <a:schemeClr val="lt1"/>
              </a:solidFill>
              <a:latin typeface="Glegoo"/>
              <a:ea typeface="Glegoo"/>
              <a:cs typeface="Glegoo"/>
              <a:sym typeface="Glegoo"/>
            </a:endParaRPr>
          </a:p>
        </p:txBody>
      </p:sp>
      <p:sp>
        <p:nvSpPr>
          <p:cNvPr id="115" name="Google Shape;115;p15"/>
          <p:cNvSpPr txBox="1"/>
          <p:nvPr>
            <p:ph idx="6" type="subTitle"/>
          </p:nvPr>
        </p:nvSpPr>
        <p:spPr>
          <a:xfrm>
            <a:off x="4487588" y="3959525"/>
            <a:ext cx="1257000" cy="458100"/>
          </a:xfrm>
          <a:prstGeom prst="rect">
            <a:avLst/>
          </a:prstGeom>
        </p:spPr>
        <p:txBody>
          <a:bodyPr anchorCtr="0" anchor="t" bIns="0" lIns="0" spcFirstLastPara="1" rIns="0" wrap="square" tIns="0">
            <a:noAutofit/>
          </a:bodyPr>
          <a:lstStyle>
            <a:lvl1pPr lvl="0">
              <a:spcBef>
                <a:spcPts val="0"/>
              </a:spcBef>
              <a:spcAft>
                <a:spcPts val="0"/>
              </a:spcAft>
              <a:buSzPts val="1400"/>
              <a:buNone/>
              <a:defRPr sz="1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6" name="Google Shape;116;p15"/>
          <p:cNvSpPr/>
          <p:nvPr/>
        </p:nvSpPr>
        <p:spPr>
          <a:xfrm>
            <a:off x="6314663" y="3959713"/>
            <a:ext cx="548700" cy="4581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1800">
                <a:solidFill>
                  <a:schemeClr val="lt1"/>
                </a:solidFill>
                <a:latin typeface="Glegoo"/>
                <a:ea typeface="Glegoo"/>
                <a:cs typeface="Glegoo"/>
                <a:sym typeface="Glegoo"/>
              </a:rPr>
              <a:t>06</a:t>
            </a:r>
            <a:endParaRPr b="1" sz="1800">
              <a:solidFill>
                <a:schemeClr val="lt1"/>
              </a:solidFill>
              <a:latin typeface="Glegoo"/>
              <a:ea typeface="Glegoo"/>
              <a:cs typeface="Glegoo"/>
              <a:sym typeface="Glegoo"/>
            </a:endParaRPr>
          </a:p>
        </p:txBody>
      </p:sp>
      <p:sp>
        <p:nvSpPr>
          <p:cNvPr id="117" name="Google Shape;117;p15"/>
          <p:cNvSpPr txBox="1"/>
          <p:nvPr>
            <p:ph idx="7" type="subTitle"/>
          </p:nvPr>
        </p:nvSpPr>
        <p:spPr>
          <a:xfrm>
            <a:off x="7055838" y="3959588"/>
            <a:ext cx="1257000" cy="458100"/>
          </a:xfrm>
          <a:prstGeom prst="rect">
            <a:avLst/>
          </a:prstGeom>
        </p:spPr>
        <p:txBody>
          <a:bodyPr anchorCtr="0" anchor="t" bIns="0" lIns="0" spcFirstLastPara="1" rIns="0" wrap="square" tIns="0">
            <a:noAutofit/>
          </a:bodyPr>
          <a:lstStyle>
            <a:lvl1pPr lvl="0">
              <a:spcBef>
                <a:spcPts val="0"/>
              </a:spcBef>
              <a:spcAft>
                <a:spcPts val="0"/>
              </a:spcAft>
              <a:buSzPts val="1400"/>
              <a:buNone/>
              <a:defRPr sz="1400"/>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grpSp>
        <p:nvGrpSpPr>
          <p:cNvPr id="118" name="Google Shape;118;p15"/>
          <p:cNvGrpSpPr/>
          <p:nvPr/>
        </p:nvGrpSpPr>
        <p:grpSpPr>
          <a:xfrm>
            <a:off x="924175" y="346675"/>
            <a:ext cx="392675" cy="392675"/>
            <a:chOff x="458050" y="265600"/>
            <a:chExt cx="392675" cy="392675"/>
          </a:xfrm>
        </p:grpSpPr>
        <p:sp>
          <p:nvSpPr>
            <p:cNvPr id="119" name="Google Shape;119;p1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0" name="Google Shape;120;p1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1" name="Google Shape;121;p1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2" name="Google Shape;122;p1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23" name="Google Shape;123;p15"/>
          <p:cNvGrpSpPr/>
          <p:nvPr/>
        </p:nvGrpSpPr>
        <p:grpSpPr>
          <a:xfrm>
            <a:off x="8324675" y="4317441"/>
            <a:ext cx="908783" cy="908783"/>
            <a:chOff x="987244" y="313753"/>
            <a:chExt cx="555321" cy="555321"/>
          </a:xfrm>
        </p:grpSpPr>
        <p:grpSp>
          <p:nvGrpSpPr>
            <p:cNvPr id="124" name="Google Shape;124;p15"/>
            <p:cNvGrpSpPr/>
            <p:nvPr/>
          </p:nvGrpSpPr>
          <p:grpSpPr>
            <a:xfrm>
              <a:off x="1068575" y="395075"/>
              <a:ext cx="392675" cy="392675"/>
              <a:chOff x="458050" y="265600"/>
              <a:chExt cx="392675" cy="392675"/>
            </a:xfrm>
          </p:grpSpPr>
          <p:sp>
            <p:nvSpPr>
              <p:cNvPr id="125" name="Google Shape;125;p15"/>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6" name="Google Shape;126;p15"/>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7" name="Google Shape;127;p15"/>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8" name="Google Shape;128;p15"/>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29" name="Google Shape;129;p15"/>
            <p:cNvGrpSpPr/>
            <p:nvPr/>
          </p:nvGrpSpPr>
          <p:grpSpPr>
            <a:xfrm rot="-2700000">
              <a:off x="1068569" y="395078"/>
              <a:ext cx="392671" cy="392671"/>
              <a:chOff x="458050" y="265600"/>
              <a:chExt cx="392675" cy="392675"/>
            </a:xfrm>
          </p:grpSpPr>
          <p:sp>
            <p:nvSpPr>
              <p:cNvPr id="130" name="Google Shape;130;p15"/>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1" name="Google Shape;131;p15"/>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2" name="Google Shape;132;p15"/>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3" name="Google Shape;133;p15"/>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Paragraph v2 - Image">
  <p:cSld name="CUSTOM_1">
    <p:bg>
      <p:bgPr>
        <a:solidFill>
          <a:schemeClr val="accent1"/>
        </a:solidFill>
      </p:bgPr>
    </p:bg>
    <p:spTree>
      <p:nvGrpSpPr>
        <p:cNvPr id="134" name="Shape 134"/>
        <p:cNvGrpSpPr/>
        <p:nvPr/>
      </p:nvGrpSpPr>
      <p:grpSpPr>
        <a:xfrm>
          <a:off x="0" y="0"/>
          <a:ext cx="0" cy="0"/>
          <a:chOff x="0" y="0"/>
          <a:chExt cx="0" cy="0"/>
        </a:xfrm>
      </p:grpSpPr>
      <p:sp>
        <p:nvSpPr>
          <p:cNvPr id="135" name="Google Shape;135;p16"/>
          <p:cNvSpPr/>
          <p:nvPr/>
        </p:nvSpPr>
        <p:spPr>
          <a:xfrm>
            <a:off x="6860150" y="-3575"/>
            <a:ext cx="23652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 name="Google Shape;136;p16"/>
          <p:cNvSpPr txBox="1"/>
          <p:nvPr>
            <p:ph type="title"/>
          </p:nvPr>
        </p:nvSpPr>
        <p:spPr>
          <a:xfrm>
            <a:off x="628425" y="561800"/>
            <a:ext cx="3739200" cy="4581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37" name="Google Shape;137;p16"/>
          <p:cNvSpPr/>
          <p:nvPr>
            <p:ph idx="2" type="pic"/>
          </p:nvPr>
        </p:nvSpPr>
        <p:spPr>
          <a:xfrm>
            <a:off x="4664825" y="975600"/>
            <a:ext cx="4213800" cy="3192300"/>
          </a:xfrm>
          <a:prstGeom prst="snip1Rect">
            <a:avLst>
              <a:gd fmla="val 16667" name="adj"/>
            </a:avLst>
          </a:prstGeom>
          <a:noFill/>
          <a:ln>
            <a:noFill/>
          </a:ln>
        </p:spPr>
      </p:sp>
      <p:sp>
        <p:nvSpPr>
          <p:cNvPr id="138" name="Google Shape;138;p16"/>
          <p:cNvSpPr txBox="1"/>
          <p:nvPr>
            <p:ph idx="1" type="body"/>
          </p:nvPr>
        </p:nvSpPr>
        <p:spPr>
          <a:xfrm>
            <a:off x="613575" y="1514238"/>
            <a:ext cx="3739200" cy="24711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grpSp>
        <p:nvGrpSpPr>
          <p:cNvPr id="139" name="Google Shape;139;p16"/>
          <p:cNvGrpSpPr/>
          <p:nvPr/>
        </p:nvGrpSpPr>
        <p:grpSpPr>
          <a:xfrm>
            <a:off x="7788867" y="-840619"/>
            <a:ext cx="2277538" cy="2277538"/>
            <a:chOff x="987244" y="313753"/>
            <a:chExt cx="555321" cy="555321"/>
          </a:xfrm>
        </p:grpSpPr>
        <p:grpSp>
          <p:nvGrpSpPr>
            <p:cNvPr id="140" name="Google Shape;140;p16"/>
            <p:cNvGrpSpPr/>
            <p:nvPr/>
          </p:nvGrpSpPr>
          <p:grpSpPr>
            <a:xfrm>
              <a:off x="1068575" y="395075"/>
              <a:ext cx="392675" cy="392675"/>
              <a:chOff x="458050" y="265600"/>
              <a:chExt cx="392675" cy="392675"/>
            </a:xfrm>
          </p:grpSpPr>
          <p:sp>
            <p:nvSpPr>
              <p:cNvPr id="141" name="Google Shape;141;p1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 name="Google Shape;142;p1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3" name="Google Shape;143;p1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4" name="Google Shape;144;p1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5" name="Google Shape;145;p16"/>
            <p:cNvGrpSpPr/>
            <p:nvPr/>
          </p:nvGrpSpPr>
          <p:grpSpPr>
            <a:xfrm rot="-2700000">
              <a:off x="1068569" y="395078"/>
              <a:ext cx="392671" cy="392671"/>
              <a:chOff x="458050" y="265600"/>
              <a:chExt cx="392675" cy="392675"/>
            </a:xfrm>
          </p:grpSpPr>
          <p:sp>
            <p:nvSpPr>
              <p:cNvPr id="146" name="Google Shape;146;p1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7" name="Google Shape;147;p1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8" name="Google Shape;148;p1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9" name="Google Shape;149;p1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grpSp>
        <p:nvGrpSpPr>
          <p:cNvPr id="150" name="Google Shape;150;p16"/>
          <p:cNvGrpSpPr/>
          <p:nvPr/>
        </p:nvGrpSpPr>
        <p:grpSpPr>
          <a:xfrm>
            <a:off x="73663" y="4895554"/>
            <a:ext cx="392675" cy="392675"/>
            <a:chOff x="458050" y="265600"/>
            <a:chExt cx="392675" cy="392675"/>
          </a:xfrm>
        </p:grpSpPr>
        <p:sp>
          <p:nvSpPr>
            <p:cNvPr id="151" name="Google Shape;151;p1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2" name="Google Shape;152;p1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3" name="Google Shape;153;p1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4" name="Google Shape;154;p1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55" name="Google Shape;155;p16"/>
          <p:cNvGrpSpPr/>
          <p:nvPr/>
        </p:nvGrpSpPr>
        <p:grpSpPr>
          <a:xfrm>
            <a:off x="613563" y="4895542"/>
            <a:ext cx="392675" cy="392675"/>
            <a:chOff x="458050" y="265600"/>
            <a:chExt cx="392675" cy="392675"/>
          </a:xfrm>
        </p:grpSpPr>
        <p:sp>
          <p:nvSpPr>
            <p:cNvPr id="156" name="Google Shape;156;p1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7" name="Google Shape;157;p1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8" name="Google Shape;158;p1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9" name="Google Shape;159;p1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60" name="Google Shape;160;p16"/>
          <p:cNvGrpSpPr/>
          <p:nvPr/>
        </p:nvGrpSpPr>
        <p:grpSpPr>
          <a:xfrm>
            <a:off x="348063" y="4502879"/>
            <a:ext cx="392675" cy="392675"/>
            <a:chOff x="458050" y="265600"/>
            <a:chExt cx="392675" cy="392675"/>
          </a:xfrm>
        </p:grpSpPr>
        <p:sp>
          <p:nvSpPr>
            <p:cNvPr id="161" name="Google Shape;161;p1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2" name="Google Shape;162;p1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3" name="Google Shape;163;p1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4" name="Google Shape;164;p1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Paragraph v1">
  <p:cSld name="CUSTOM_1_1">
    <p:bg>
      <p:bgPr>
        <a:solidFill>
          <a:schemeClr val="accent1"/>
        </a:solidFill>
      </p:bgPr>
    </p:bg>
    <p:spTree>
      <p:nvGrpSpPr>
        <p:cNvPr id="165" name="Shape 165"/>
        <p:cNvGrpSpPr/>
        <p:nvPr/>
      </p:nvGrpSpPr>
      <p:grpSpPr>
        <a:xfrm>
          <a:off x="0" y="0"/>
          <a:ext cx="0" cy="0"/>
          <a:chOff x="0" y="0"/>
          <a:chExt cx="0" cy="0"/>
        </a:xfrm>
      </p:grpSpPr>
      <p:sp>
        <p:nvSpPr>
          <p:cNvPr id="166" name="Google Shape;166;p17"/>
          <p:cNvSpPr/>
          <p:nvPr/>
        </p:nvSpPr>
        <p:spPr>
          <a:xfrm>
            <a:off x="8656225" y="0"/>
            <a:ext cx="559500" cy="51435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7" name="Google Shape;167;p17"/>
          <p:cNvSpPr txBox="1"/>
          <p:nvPr>
            <p:ph type="title"/>
          </p:nvPr>
        </p:nvSpPr>
        <p:spPr>
          <a:xfrm>
            <a:off x="284850" y="561800"/>
            <a:ext cx="7596900" cy="4581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Clr>
                <a:schemeClr val="accent4"/>
              </a:buClr>
              <a:buSzPts val="2000"/>
              <a:buNone/>
              <a:defRPr>
                <a:solidFill>
                  <a:schemeClr val="accent4"/>
                </a:solidFill>
              </a:defRPr>
            </a:lvl2pPr>
            <a:lvl3pPr lvl="2">
              <a:spcBef>
                <a:spcPts val="0"/>
              </a:spcBef>
              <a:spcAft>
                <a:spcPts val="0"/>
              </a:spcAft>
              <a:buClr>
                <a:schemeClr val="accent4"/>
              </a:buClr>
              <a:buSzPts val="2000"/>
              <a:buNone/>
              <a:defRPr>
                <a:solidFill>
                  <a:schemeClr val="accent4"/>
                </a:solidFill>
              </a:defRPr>
            </a:lvl3pPr>
            <a:lvl4pPr lvl="3">
              <a:spcBef>
                <a:spcPts val="0"/>
              </a:spcBef>
              <a:spcAft>
                <a:spcPts val="0"/>
              </a:spcAft>
              <a:buClr>
                <a:schemeClr val="accent4"/>
              </a:buClr>
              <a:buSzPts val="2000"/>
              <a:buNone/>
              <a:defRPr>
                <a:solidFill>
                  <a:schemeClr val="accent4"/>
                </a:solidFill>
              </a:defRPr>
            </a:lvl4pPr>
            <a:lvl5pPr lvl="4">
              <a:spcBef>
                <a:spcPts val="0"/>
              </a:spcBef>
              <a:spcAft>
                <a:spcPts val="0"/>
              </a:spcAft>
              <a:buClr>
                <a:schemeClr val="accent4"/>
              </a:buClr>
              <a:buSzPts val="2000"/>
              <a:buNone/>
              <a:defRPr>
                <a:solidFill>
                  <a:schemeClr val="accent4"/>
                </a:solidFill>
              </a:defRPr>
            </a:lvl5pPr>
            <a:lvl6pPr lvl="5">
              <a:spcBef>
                <a:spcPts val="0"/>
              </a:spcBef>
              <a:spcAft>
                <a:spcPts val="0"/>
              </a:spcAft>
              <a:buClr>
                <a:schemeClr val="accent4"/>
              </a:buClr>
              <a:buSzPts val="2000"/>
              <a:buNone/>
              <a:defRPr>
                <a:solidFill>
                  <a:schemeClr val="accent4"/>
                </a:solidFill>
              </a:defRPr>
            </a:lvl6pPr>
            <a:lvl7pPr lvl="6">
              <a:spcBef>
                <a:spcPts val="0"/>
              </a:spcBef>
              <a:spcAft>
                <a:spcPts val="0"/>
              </a:spcAft>
              <a:buClr>
                <a:schemeClr val="accent4"/>
              </a:buClr>
              <a:buSzPts val="2000"/>
              <a:buNone/>
              <a:defRPr>
                <a:solidFill>
                  <a:schemeClr val="accent4"/>
                </a:solidFill>
              </a:defRPr>
            </a:lvl7pPr>
            <a:lvl8pPr lvl="7">
              <a:spcBef>
                <a:spcPts val="0"/>
              </a:spcBef>
              <a:spcAft>
                <a:spcPts val="0"/>
              </a:spcAft>
              <a:buClr>
                <a:schemeClr val="accent4"/>
              </a:buClr>
              <a:buSzPts val="2000"/>
              <a:buNone/>
              <a:defRPr>
                <a:solidFill>
                  <a:schemeClr val="accent4"/>
                </a:solidFill>
              </a:defRPr>
            </a:lvl8pPr>
            <a:lvl9pPr lvl="8">
              <a:spcBef>
                <a:spcPts val="0"/>
              </a:spcBef>
              <a:spcAft>
                <a:spcPts val="0"/>
              </a:spcAft>
              <a:buClr>
                <a:schemeClr val="accent4"/>
              </a:buClr>
              <a:buSzPts val="2000"/>
              <a:buNone/>
              <a:defRPr>
                <a:solidFill>
                  <a:schemeClr val="accent4"/>
                </a:solidFill>
              </a:defRPr>
            </a:lvl9pPr>
          </a:lstStyle>
          <a:p/>
        </p:txBody>
      </p:sp>
      <p:sp>
        <p:nvSpPr>
          <p:cNvPr id="168" name="Google Shape;168;p17"/>
          <p:cNvSpPr txBox="1"/>
          <p:nvPr>
            <p:ph idx="1" type="body"/>
          </p:nvPr>
        </p:nvSpPr>
        <p:spPr>
          <a:xfrm>
            <a:off x="270000" y="1219975"/>
            <a:ext cx="7596900" cy="27654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grpSp>
        <p:nvGrpSpPr>
          <p:cNvPr id="169" name="Google Shape;169;p17"/>
          <p:cNvGrpSpPr/>
          <p:nvPr/>
        </p:nvGrpSpPr>
        <p:grpSpPr>
          <a:xfrm>
            <a:off x="73663" y="4677163"/>
            <a:ext cx="392675" cy="392675"/>
            <a:chOff x="458050" y="265600"/>
            <a:chExt cx="392675" cy="392675"/>
          </a:xfrm>
        </p:grpSpPr>
        <p:sp>
          <p:nvSpPr>
            <p:cNvPr id="170" name="Google Shape;170;p17"/>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71" name="Google Shape;171;p17"/>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72" name="Google Shape;172;p17"/>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73" name="Google Shape;173;p17"/>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74" name="Google Shape;174;p17"/>
          <p:cNvGrpSpPr/>
          <p:nvPr/>
        </p:nvGrpSpPr>
        <p:grpSpPr>
          <a:xfrm>
            <a:off x="613563" y="4677150"/>
            <a:ext cx="392675" cy="392675"/>
            <a:chOff x="458050" y="265600"/>
            <a:chExt cx="392675" cy="392675"/>
          </a:xfrm>
        </p:grpSpPr>
        <p:sp>
          <p:nvSpPr>
            <p:cNvPr id="175" name="Google Shape;175;p17"/>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76" name="Google Shape;176;p17"/>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77" name="Google Shape;177;p17"/>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78" name="Google Shape;178;p17"/>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79" name="Google Shape;179;p17"/>
          <p:cNvGrpSpPr/>
          <p:nvPr/>
        </p:nvGrpSpPr>
        <p:grpSpPr>
          <a:xfrm>
            <a:off x="348063" y="4284488"/>
            <a:ext cx="392675" cy="392675"/>
            <a:chOff x="458050" y="265600"/>
            <a:chExt cx="392675" cy="392675"/>
          </a:xfrm>
        </p:grpSpPr>
        <p:sp>
          <p:nvSpPr>
            <p:cNvPr id="180" name="Google Shape;180;p17"/>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81" name="Google Shape;181;p17"/>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82" name="Google Shape;182;p17"/>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83" name="Google Shape;183;p17"/>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84" name="Google Shape;184;p17"/>
          <p:cNvSpPr/>
          <p:nvPr/>
        </p:nvSpPr>
        <p:spPr>
          <a:xfrm>
            <a:off x="8137749" y="-626998"/>
            <a:ext cx="1588200" cy="1588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paragraphs">
  <p:cSld name="CUSTOM_1_1_1">
    <p:bg>
      <p:bgPr>
        <a:solidFill>
          <a:schemeClr val="accent1"/>
        </a:solidFill>
      </p:bgPr>
    </p:bg>
    <p:spTree>
      <p:nvGrpSpPr>
        <p:cNvPr id="185" name="Shape 185"/>
        <p:cNvGrpSpPr/>
        <p:nvPr/>
      </p:nvGrpSpPr>
      <p:grpSpPr>
        <a:xfrm>
          <a:off x="0" y="0"/>
          <a:ext cx="0" cy="0"/>
          <a:chOff x="0" y="0"/>
          <a:chExt cx="0" cy="0"/>
        </a:xfrm>
      </p:grpSpPr>
      <p:sp>
        <p:nvSpPr>
          <p:cNvPr id="186" name="Google Shape;186;p18"/>
          <p:cNvSpPr txBox="1"/>
          <p:nvPr>
            <p:ph idx="1" type="body"/>
          </p:nvPr>
        </p:nvSpPr>
        <p:spPr>
          <a:xfrm>
            <a:off x="270000" y="1410798"/>
            <a:ext cx="2346900" cy="2430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87" name="Google Shape;187;p18"/>
          <p:cNvSpPr txBox="1"/>
          <p:nvPr>
            <p:ph idx="2" type="body"/>
          </p:nvPr>
        </p:nvSpPr>
        <p:spPr>
          <a:xfrm>
            <a:off x="6235900" y="1410798"/>
            <a:ext cx="2346900" cy="2430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88" name="Google Shape;188;p18"/>
          <p:cNvSpPr txBox="1"/>
          <p:nvPr>
            <p:ph idx="3" type="body"/>
          </p:nvPr>
        </p:nvSpPr>
        <p:spPr>
          <a:xfrm>
            <a:off x="3312275" y="1410798"/>
            <a:ext cx="2346900" cy="2430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89" name="Google Shape;189;p18"/>
          <p:cNvSpPr/>
          <p:nvPr/>
        </p:nvSpPr>
        <p:spPr>
          <a:xfrm>
            <a:off x="-890750" y="4354625"/>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90" name="Google Shape;190;p18"/>
          <p:cNvSpPr/>
          <p:nvPr/>
        </p:nvSpPr>
        <p:spPr>
          <a:xfrm rot="10800000">
            <a:off x="7634350" y="-519750"/>
            <a:ext cx="2449800" cy="1093800"/>
          </a:xfrm>
          <a:prstGeom prst="snip1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91" name="Google Shape;191;p18"/>
          <p:cNvGrpSpPr/>
          <p:nvPr/>
        </p:nvGrpSpPr>
        <p:grpSpPr>
          <a:xfrm>
            <a:off x="-307337" y="4600963"/>
            <a:ext cx="392675" cy="392675"/>
            <a:chOff x="458050" y="265600"/>
            <a:chExt cx="392675" cy="392675"/>
          </a:xfrm>
        </p:grpSpPr>
        <p:sp>
          <p:nvSpPr>
            <p:cNvPr id="192" name="Google Shape;192;p18"/>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93" name="Google Shape;193;p18"/>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94" name="Google Shape;194;p18"/>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95" name="Google Shape;195;p18"/>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96" name="Google Shape;196;p18"/>
          <p:cNvGrpSpPr/>
          <p:nvPr/>
        </p:nvGrpSpPr>
        <p:grpSpPr>
          <a:xfrm>
            <a:off x="232563" y="4600950"/>
            <a:ext cx="392675" cy="392675"/>
            <a:chOff x="458050" y="265600"/>
            <a:chExt cx="392675" cy="392675"/>
          </a:xfrm>
        </p:grpSpPr>
        <p:sp>
          <p:nvSpPr>
            <p:cNvPr id="197" name="Google Shape;197;p18"/>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98" name="Google Shape;198;p18"/>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99" name="Google Shape;199;p18"/>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00" name="Google Shape;200;p18"/>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201" name="Google Shape;201;p18"/>
          <p:cNvGrpSpPr/>
          <p:nvPr/>
        </p:nvGrpSpPr>
        <p:grpSpPr>
          <a:xfrm>
            <a:off x="-38206" y="4219963"/>
            <a:ext cx="392675" cy="392675"/>
            <a:chOff x="458050" y="265600"/>
            <a:chExt cx="392675" cy="392675"/>
          </a:xfrm>
        </p:grpSpPr>
        <p:sp>
          <p:nvSpPr>
            <p:cNvPr id="202" name="Google Shape;202;p18"/>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03" name="Google Shape;203;p18"/>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04" name="Google Shape;204;p18"/>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05" name="Google Shape;205;p18"/>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206" name="Google Shape;206;p18"/>
          <p:cNvGrpSpPr/>
          <p:nvPr/>
        </p:nvGrpSpPr>
        <p:grpSpPr>
          <a:xfrm>
            <a:off x="501694" y="4219950"/>
            <a:ext cx="392675" cy="392675"/>
            <a:chOff x="458050" y="265600"/>
            <a:chExt cx="392675" cy="392675"/>
          </a:xfrm>
        </p:grpSpPr>
        <p:sp>
          <p:nvSpPr>
            <p:cNvPr id="207" name="Google Shape;207;p18"/>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08" name="Google Shape;208;p18"/>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09" name="Google Shape;209;p18"/>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10" name="Google Shape;210;p18"/>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211" name="Google Shape;211;p18"/>
          <p:cNvGrpSpPr/>
          <p:nvPr/>
        </p:nvGrpSpPr>
        <p:grpSpPr>
          <a:xfrm>
            <a:off x="8137738" y="-49687"/>
            <a:ext cx="392675" cy="392675"/>
            <a:chOff x="458050" y="265600"/>
            <a:chExt cx="392675" cy="392675"/>
          </a:xfrm>
        </p:grpSpPr>
        <p:sp>
          <p:nvSpPr>
            <p:cNvPr id="212" name="Google Shape;212;p18"/>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13" name="Google Shape;213;p18"/>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14" name="Google Shape;214;p18"/>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15" name="Google Shape;215;p18"/>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216" name="Google Shape;216;p18"/>
          <p:cNvGrpSpPr/>
          <p:nvPr/>
        </p:nvGrpSpPr>
        <p:grpSpPr>
          <a:xfrm>
            <a:off x="8677638" y="-49700"/>
            <a:ext cx="392675" cy="392675"/>
            <a:chOff x="458050" y="265600"/>
            <a:chExt cx="392675" cy="392675"/>
          </a:xfrm>
        </p:grpSpPr>
        <p:sp>
          <p:nvSpPr>
            <p:cNvPr id="217" name="Google Shape;217;p18"/>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18" name="Google Shape;218;p18"/>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19" name="Google Shape;219;p18"/>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20" name="Google Shape;220;p18"/>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221" name="Google Shape;221;p18"/>
          <p:cNvSpPr/>
          <p:nvPr/>
        </p:nvSpPr>
        <p:spPr>
          <a:xfrm>
            <a:off x="8137749" y="4148902"/>
            <a:ext cx="1588200" cy="15882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22" name="Google Shape;222;p18"/>
          <p:cNvSpPr txBox="1"/>
          <p:nvPr>
            <p:ph type="title"/>
          </p:nvPr>
        </p:nvSpPr>
        <p:spPr>
          <a:xfrm>
            <a:off x="284850" y="574050"/>
            <a:ext cx="7596900" cy="4581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Clr>
                <a:schemeClr val="accent4"/>
              </a:buClr>
              <a:buSzPts val="2000"/>
              <a:buNone/>
              <a:defRPr>
                <a:solidFill>
                  <a:schemeClr val="accent4"/>
                </a:solidFill>
              </a:defRPr>
            </a:lvl2pPr>
            <a:lvl3pPr lvl="2">
              <a:spcBef>
                <a:spcPts val="0"/>
              </a:spcBef>
              <a:spcAft>
                <a:spcPts val="0"/>
              </a:spcAft>
              <a:buClr>
                <a:schemeClr val="accent4"/>
              </a:buClr>
              <a:buSzPts val="2000"/>
              <a:buNone/>
              <a:defRPr>
                <a:solidFill>
                  <a:schemeClr val="accent4"/>
                </a:solidFill>
              </a:defRPr>
            </a:lvl3pPr>
            <a:lvl4pPr lvl="3">
              <a:spcBef>
                <a:spcPts val="0"/>
              </a:spcBef>
              <a:spcAft>
                <a:spcPts val="0"/>
              </a:spcAft>
              <a:buClr>
                <a:schemeClr val="accent4"/>
              </a:buClr>
              <a:buSzPts val="2000"/>
              <a:buNone/>
              <a:defRPr>
                <a:solidFill>
                  <a:schemeClr val="accent4"/>
                </a:solidFill>
              </a:defRPr>
            </a:lvl4pPr>
            <a:lvl5pPr lvl="4">
              <a:spcBef>
                <a:spcPts val="0"/>
              </a:spcBef>
              <a:spcAft>
                <a:spcPts val="0"/>
              </a:spcAft>
              <a:buClr>
                <a:schemeClr val="accent4"/>
              </a:buClr>
              <a:buSzPts val="2000"/>
              <a:buNone/>
              <a:defRPr>
                <a:solidFill>
                  <a:schemeClr val="accent4"/>
                </a:solidFill>
              </a:defRPr>
            </a:lvl5pPr>
            <a:lvl6pPr lvl="5">
              <a:spcBef>
                <a:spcPts val="0"/>
              </a:spcBef>
              <a:spcAft>
                <a:spcPts val="0"/>
              </a:spcAft>
              <a:buClr>
                <a:schemeClr val="accent4"/>
              </a:buClr>
              <a:buSzPts val="2000"/>
              <a:buNone/>
              <a:defRPr>
                <a:solidFill>
                  <a:schemeClr val="accent4"/>
                </a:solidFill>
              </a:defRPr>
            </a:lvl6pPr>
            <a:lvl7pPr lvl="6">
              <a:spcBef>
                <a:spcPts val="0"/>
              </a:spcBef>
              <a:spcAft>
                <a:spcPts val="0"/>
              </a:spcAft>
              <a:buClr>
                <a:schemeClr val="accent4"/>
              </a:buClr>
              <a:buSzPts val="2000"/>
              <a:buNone/>
              <a:defRPr>
                <a:solidFill>
                  <a:schemeClr val="accent4"/>
                </a:solidFill>
              </a:defRPr>
            </a:lvl7pPr>
            <a:lvl8pPr lvl="7">
              <a:spcBef>
                <a:spcPts val="0"/>
              </a:spcBef>
              <a:spcAft>
                <a:spcPts val="0"/>
              </a:spcAft>
              <a:buClr>
                <a:schemeClr val="accent4"/>
              </a:buClr>
              <a:buSzPts val="2000"/>
              <a:buNone/>
              <a:defRPr>
                <a:solidFill>
                  <a:schemeClr val="accent4"/>
                </a:solidFill>
              </a:defRPr>
            </a:lvl8pPr>
            <a:lvl9pPr lvl="8">
              <a:spcBef>
                <a:spcPts val="0"/>
              </a:spcBef>
              <a:spcAft>
                <a:spcPts val="0"/>
              </a:spcAft>
              <a:buClr>
                <a:schemeClr val="accent4"/>
              </a:buClr>
              <a:buSzPts val="2000"/>
              <a:buNone/>
              <a:defRPr>
                <a:solidFill>
                  <a:schemeClr val="accent4"/>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an image and 4 bullets">
  <p:cSld name="CUSTOM_2">
    <p:bg>
      <p:bgPr>
        <a:solidFill>
          <a:schemeClr val="accent3"/>
        </a:solidFill>
      </p:bgPr>
    </p:bg>
    <p:spTree>
      <p:nvGrpSpPr>
        <p:cNvPr id="223" name="Shape 223"/>
        <p:cNvGrpSpPr/>
        <p:nvPr/>
      </p:nvGrpSpPr>
      <p:grpSpPr>
        <a:xfrm>
          <a:off x="0" y="0"/>
          <a:ext cx="0" cy="0"/>
          <a:chOff x="0" y="0"/>
          <a:chExt cx="0" cy="0"/>
        </a:xfrm>
      </p:grpSpPr>
      <p:sp>
        <p:nvSpPr>
          <p:cNvPr id="224" name="Google Shape;224;p19"/>
          <p:cNvSpPr/>
          <p:nvPr/>
        </p:nvSpPr>
        <p:spPr>
          <a:xfrm>
            <a:off x="8361079" y="2599772"/>
            <a:ext cx="1588200" cy="1588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225" name="Google Shape;225;p19"/>
          <p:cNvGrpSpPr/>
          <p:nvPr/>
        </p:nvGrpSpPr>
        <p:grpSpPr>
          <a:xfrm>
            <a:off x="2378667" y="-688219"/>
            <a:ext cx="2277538" cy="2277538"/>
            <a:chOff x="987244" y="313753"/>
            <a:chExt cx="555321" cy="555321"/>
          </a:xfrm>
        </p:grpSpPr>
        <p:grpSp>
          <p:nvGrpSpPr>
            <p:cNvPr id="226" name="Google Shape;226;p19"/>
            <p:cNvGrpSpPr/>
            <p:nvPr/>
          </p:nvGrpSpPr>
          <p:grpSpPr>
            <a:xfrm>
              <a:off x="1068575" y="395075"/>
              <a:ext cx="392675" cy="392675"/>
              <a:chOff x="458050" y="265600"/>
              <a:chExt cx="392675" cy="392675"/>
            </a:xfrm>
          </p:grpSpPr>
          <p:sp>
            <p:nvSpPr>
              <p:cNvPr id="227" name="Google Shape;227;p19"/>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28" name="Google Shape;228;p19"/>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29" name="Google Shape;229;p19"/>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30" name="Google Shape;230;p19"/>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231" name="Google Shape;231;p19"/>
            <p:cNvGrpSpPr/>
            <p:nvPr/>
          </p:nvGrpSpPr>
          <p:grpSpPr>
            <a:xfrm rot="-2700000">
              <a:off x="1068569" y="395078"/>
              <a:ext cx="392671" cy="392671"/>
              <a:chOff x="458050" y="265600"/>
              <a:chExt cx="392675" cy="392675"/>
            </a:xfrm>
          </p:grpSpPr>
          <p:sp>
            <p:nvSpPr>
              <p:cNvPr id="232" name="Google Shape;232;p19"/>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33" name="Google Shape;233;p19"/>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34" name="Google Shape;234;p19"/>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35" name="Google Shape;235;p19"/>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236" name="Google Shape;236;p19"/>
          <p:cNvSpPr/>
          <p:nvPr/>
        </p:nvSpPr>
        <p:spPr>
          <a:xfrm>
            <a:off x="-60650" y="2429400"/>
            <a:ext cx="4167600" cy="276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37" name="Google Shape;237;p19"/>
          <p:cNvSpPr/>
          <p:nvPr/>
        </p:nvSpPr>
        <p:spPr>
          <a:xfrm>
            <a:off x="4651625" y="1951925"/>
            <a:ext cx="4194000" cy="845400"/>
          </a:xfrm>
          <a:prstGeom prst="snip1Rect">
            <a:avLst>
              <a:gd fmla="val 277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38" name="Google Shape;238;p19"/>
          <p:cNvSpPr txBox="1"/>
          <p:nvPr>
            <p:ph type="title"/>
          </p:nvPr>
        </p:nvSpPr>
        <p:spPr>
          <a:xfrm>
            <a:off x="4664825" y="269950"/>
            <a:ext cx="4167600" cy="458100"/>
          </a:xfrm>
          <a:prstGeom prst="rect">
            <a:avLst/>
          </a:prstGeom>
        </p:spPr>
        <p:txBody>
          <a:bodyPr anchorCtr="0" anchor="b"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39" name="Google Shape;239;p19"/>
          <p:cNvSpPr txBox="1"/>
          <p:nvPr>
            <p:ph idx="1" type="body"/>
          </p:nvPr>
        </p:nvSpPr>
        <p:spPr>
          <a:xfrm>
            <a:off x="5203850" y="2064275"/>
            <a:ext cx="3452100" cy="620700"/>
          </a:xfrm>
          <a:prstGeom prst="rect">
            <a:avLst/>
          </a:prstGeom>
        </p:spPr>
        <p:txBody>
          <a:bodyPr anchorCtr="0" anchor="ctr"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40" name="Google Shape;240;p19"/>
          <p:cNvSpPr/>
          <p:nvPr/>
        </p:nvSpPr>
        <p:spPr>
          <a:xfrm>
            <a:off x="4801450" y="2246225"/>
            <a:ext cx="256800" cy="256800"/>
          </a:xfrm>
          <a:prstGeom prst="diamond">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41" name="Google Shape;241;p19"/>
          <p:cNvSpPr/>
          <p:nvPr/>
        </p:nvSpPr>
        <p:spPr>
          <a:xfrm>
            <a:off x="4651625" y="2986563"/>
            <a:ext cx="4194000" cy="845400"/>
          </a:xfrm>
          <a:prstGeom prst="snip1Rect">
            <a:avLst>
              <a:gd fmla="val 277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42" name="Google Shape;242;p19"/>
          <p:cNvSpPr txBox="1"/>
          <p:nvPr>
            <p:ph idx="2" type="body"/>
          </p:nvPr>
        </p:nvSpPr>
        <p:spPr>
          <a:xfrm>
            <a:off x="5203850" y="3098913"/>
            <a:ext cx="3452100" cy="620700"/>
          </a:xfrm>
          <a:prstGeom prst="rect">
            <a:avLst/>
          </a:prstGeom>
        </p:spPr>
        <p:txBody>
          <a:bodyPr anchorCtr="0" anchor="ctr"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43" name="Google Shape;243;p19"/>
          <p:cNvSpPr/>
          <p:nvPr/>
        </p:nvSpPr>
        <p:spPr>
          <a:xfrm>
            <a:off x="4801450" y="3280863"/>
            <a:ext cx="256800" cy="256800"/>
          </a:xfrm>
          <a:prstGeom prst="diamond">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44" name="Google Shape;244;p19"/>
          <p:cNvSpPr/>
          <p:nvPr/>
        </p:nvSpPr>
        <p:spPr>
          <a:xfrm>
            <a:off x="4664825" y="4021200"/>
            <a:ext cx="4194000" cy="845400"/>
          </a:xfrm>
          <a:prstGeom prst="snip1Rect">
            <a:avLst>
              <a:gd fmla="val 277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45" name="Google Shape;245;p19"/>
          <p:cNvSpPr txBox="1"/>
          <p:nvPr>
            <p:ph idx="3" type="body"/>
          </p:nvPr>
        </p:nvSpPr>
        <p:spPr>
          <a:xfrm>
            <a:off x="5217050" y="4133550"/>
            <a:ext cx="3452100" cy="620700"/>
          </a:xfrm>
          <a:prstGeom prst="rect">
            <a:avLst/>
          </a:prstGeom>
        </p:spPr>
        <p:txBody>
          <a:bodyPr anchorCtr="0" anchor="ctr"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46" name="Google Shape;246;p19"/>
          <p:cNvSpPr/>
          <p:nvPr/>
        </p:nvSpPr>
        <p:spPr>
          <a:xfrm>
            <a:off x="4814650" y="4315500"/>
            <a:ext cx="256800" cy="256800"/>
          </a:xfrm>
          <a:prstGeom prst="diamond">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47" name="Google Shape;247;p19"/>
          <p:cNvSpPr/>
          <p:nvPr/>
        </p:nvSpPr>
        <p:spPr>
          <a:xfrm>
            <a:off x="-60650" y="-85625"/>
            <a:ext cx="2360700" cy="2515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48" name="Google Shape;248;p19"/>
          <p:cNvSpPr/>
          <p:nvPr>
            <p:ph idx="4" type="pic"/>
          </p:nvPr>
        </p:nvSpPr>
        <p:spPr>
          <a:xfrm>
            <a:off x="281825" y="267550"/>
            <a:ext cx="3476400" cy="4599000"/>
          </a:xfrm>
          <a:prstGeom prst="snip1Rect">
            <a:avLst>
              <a:gd fmla="val 16667" name="adj"/>
            </a:avLst>
          </a:prstGeom>
          <a:noFill/>
          <a:ln>
            <a:noFill/>
          </a:ln>
        </p:spPr>
      </p:sp>
      <p:sp>
        <p:nvSpPr>
          <p:cNvPr id="249" name="Google Shape;249;p19"/>
          <p:cNvSpPr/>
          <p:nvPr/>
        </p:nvSpPr>
        <p:spPr>
          <a:xfrm>
            <a:off x="-60650" y="4869525"/>
            <a:ext cx="342600" cy="321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50" name="Google Shape;250;p19"/>
          <p:cNvSpPr/>
          <p:nvPr/>
        </p:nvSpPr>
        <p:spPr>
          <a:xfrm>
            <a:off x="4651625" y="917288"/>
            <a:ext cx="4194000" cy="845400"/>
          </a:xfrm>
          <a:prstGeom prst="snip1Rect">
            <a:avLst>
              <a:gd fmla="val 27700"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51" name="Google Shape;251;p19"/>
          <p:cNvSpPr txBox="1"/>
          <p:nvPr>
            <p:ph idx="5" type="body"/>
          </p:nvPr>
        </p:nvSpPr>
        <p:spPr>
          <a:xfrm>
            <a:off x="5203850" y="1029638"/>
            <a:ext cx="3452100" cy="620700"/>
          </a:xfrm>
          <a:prstGeom prst="rect">
            <a:avLst/>
          </a:prstGeom>
        </p:spPr>
        <p:txBody>
          <a:bodyPr anchorCtr="0" anchor="ctr"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252" name="Google Shape;252;p19"/>
          <p:cNvSpPr/>
          <p:nvPr/>
        </p:nvSpPr>
        <p:spPr>
          <a:xfrm>
            <a:off x="4801450" y="1211588"/>
            <a:ext cx="256800" cy="256800"/>
          </a:xfrm>
          <a:prstGeom prst="diamond">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1">
  <p:cSld name="CUSTOM_2_1">
    <p:bg>
      <p:bgPr>
        <a:solidFill>
          <a:schemeClr val="accent3"/>
        </a:solidFill>
      </p:bgPr>
    </p:bg>
    <p:spTree>
      <p:nvGrpSpPr>
        <p:cNvPr id="253" name="Shape 253"/>
        <p:cNvGrpSpPr/>
        <p:nvPr/>
      </p:nvGrpSpPr>
      <p:grpSpPr>
        <a:xfrm>
          <a:off x="0" y="0"/>
          <a:ext cx="0" cy="0"/>
          <a:chOff x="0" y="0"/>
          <a:chExt cx="0" cy="0"/>
        </a:xfrm>
      </p:grpSpPr>
      <p:sp>
        <p:nvSpPr>
          <p:cNvPr id="254" name="Google Shape;254;p20"/>
          <p:cNvSpPr/>
          <p:nvPr/>
        </p:nvSpPr>
        <p:spPr>
          <a:xfrm>
            <a:off x="8361079" y="4047572"/>
            <a:ext cx="1588200" cy="1588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255" name="Google Shape;255;p20"/>
          <p:cNvGrpSpPr/>
          <p:nvPr/>
        </p:nvGrpSpPr>
        <p:grpSpPr>
          <a:xfrm>
            <a:off x="2378667" y="-688219"/>
            <a:ext cx="2277538" cy="2277538"/>
            <a:chOff x="987244" y="313753"/>
            <a:chExt cx="555321" cy="555321"/>
          </a:xfrm>
        </p:grpSpPr>
        <p:grpSp>
          <p:nvGrpSpPr>
            <p:cNvPr id="256" name="Google Shape;256;p20"/>
            <p:cNvGrpSpPr/>
            <p:nvPr/>
          </p:nvGrpSpPr>
          <p:grpSpPr>
            <a:xfrm>
              <a:off x="1068575" y="395075"/>
              <a:ext cx="392675" cy="392675"/>
              <a:chOff x="458050" y="265600"/>
              <a:chExt cx="392675" cy="392675"/>
            </a:xfrm>
          </p:grpSpPr>
          <p:sp>
            <p:nvSpPr>
              <p:cNvPr id="257" name="Google Shape;257;p2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58" name="Google Shape;258;p2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59" name="Google Shape;259;p2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60" name="Google Shape;260;p2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261" name="Google Shape;261;p20"/>
            <p:cNvGrpSpPr/>
            <p:nvPr/>
          </p:nvGrpSpPr>
          <p:grpSpPr>
            <a:xfrm rot="-2700000">
              <a:off x="1068569" y="395078"/>
              <a:ext cx="392671" cy="392671"/>
              <a:chOff x="458050" y="265600"/>
              <a:chExt cx="392675" cy="392675"/>
            </a:xfrm>
          </p:grpSpPr>
          <p:sp>
            <p:nvSpPr>
              <p:cNvPr id="262" name="Google Shape;262;p2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63" name="Google Shape;263;p2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64" name="Google Shape;264;p2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65" name="Google Shape;265;p2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266" name="Google Shape;266;p20"/>
          <p:cNvSpPr/>
          <p:nvPr/>
        </p:nvSpPr>
        <p:spPr>
          <a:xfrm>
            <a:off x="-60650" y="2429400"/>
            <a:ext cx="4167600" cy="276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67" name="Google Shape;267;p20"/>
          <p:cNvSpPr txBox="1"/>
          <p:nvPr>
            <p:ph type="title"/>
          </p:nvPr>
        </p:nvSpPr>
        <p:spPr>
          <a:xfrm>
            <a:off x="4664825" y="699100"/>
            <a:ext cx="4167600" cy="458100"/>
          </a:xfrm>
          <a:prstGeom prst="rect">
            <a:avLst/>
          </a:prstGeom>
        </p:spPr>
        <p:txBody>
          <a:bodyPr anchorCtr="0" anchor="t"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268" name="Google Shape;268;p20"/>
          <p:cNvSpPr/>
          <p:nvPr/>
        </p:nvSpPr>
        <p:spPr>
          <a:xfrm>
            <a:off x="-60650" y="-85625"/>
            <a:ext cx="2360700" cy="2515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69" name="Google Shape;269;p20"/>
          <p:cNvSpPr/>
          <p:nvPr>
            <p:ph idx="2" type="pic"/>
          </p:nvPr>
        </p:nvSpPr>
        <p:spPr>
          <a:xfrm>
            <a:off x="281825" y="267550"/>
            <a:ext cx="3476400" cy="4599000"/>
          </a:xfrm>
          <a:prstGeom prst="snip1Rect">
            <a:avLst>
              <a:gd fmla="val 16667" name="adj"/>
            </a:avLst>
          </a:prstGeom>
          <a:noFill/>
          <a:ln>
            <a:noFill/>
          </a:ln>
        </p:spPr>
      </p:sp>
      <p:sp>
        <p:nvSpPr>
          <p:cNvPr id="270" name="Google Shape;270;p20"/>
          <p:cNvSpPr/>
          <p:nvPr/>
        </p:nvSpPr>
        <p:spPr>
          <a:xfrm>
            <a:off x="-60650" y="4869525"/>
            <a:ext cx="342600" cy="3210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71" name="Google Shape;271;p20"/>
          <p:cNvSpPr txBox="1"/>
          <p:nvPr>
            <p:ph idx="1" type="body"/>
          </p:nvPr>
        </p:nvSpPr>
        <p:spPr>
          <a:xfrm>
            <a:off x="4734825" y="1458800"/>
            <a:ext cx="4097700" cy="25887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2">
  <p:cSld name="CUSTOM_9">
    <p:bg>
      <p:bgPr>
        <a:solidFill>
          <a:schemeClr val="accent1"/>
        </a:solidFill>
      </p:bgPr>
    </p:bg>
    <p:spTree>
      <p:nvGrpSpPr>
        <p:cNvPr id="272" name="Shape 272"/>
        <p:cNvGrpSpPr/>
        <p:nvPr/>
      </p:nvGrpSpPr>
      <p:grpSpPr>
        <a:xfrm>
          <a:off x="0" y="0"/>
          <a:ext cx="0" cy="0"/>
          <a:chOff x="0" y="0"/>
          <a:chExt cx="0" cy="0"/>
        </a:xfrm>
      </p:grpSpPr>
      <p:sp>
        <p:nvSpPr>
          <p:cNvPr id="273" name="Google Shape;273;p21"/>
          <p:cNvSpPr txBox="1"/>
          <p:nvPr>
            <p:ph type="title"/>
          </p:nvPr>
        </p:nvSpPr>
        <p:spPr>
          <a:xfrm>
            <a:off x="311700" y="269950"/>
            <a:ext cx="4095000" cy="4581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Clr>
                <a:schemeClr val="accent4"/>
              </a:buClr>
              <a:buSzPts val="2000"/>
              <a:buNone/>
              <a:defRPr>
                <a:solidFill>
                  <a:schemeClr val="accent4"/>
                </a:solidFill>
              </a:defRPr>
            </a:lvl2pPr>
            <a:lvl3pPr lvl="2">
              <a:spcBef>
                <a:spcPts val="0"/>
              </a:spcBef>
              <a:spcAft>
                <a:spcPts val="0"/>
              </a:spcAft>
              <a:buClr>
                <a:schemeClr val="accent4"/>
              </a:buClr>
              <a:buSzPts val="2000"/>
              <a:buNone/>
              <a:defRPr>
                <a:solidFill>
                  <a:schemeClr val="accent4"/>
                </a:solidFill>
              </a:defRPr>
            </a:lvl3pPr>
            <a:lvl4pPr lvl="3">
              <a:spcBef>
                <a:spcPts val="0"/>
              </a:spcBef>
              <a:spcAft>
                <a:spcPts val="0"/>
              </a:spcAft>
              <a:buClr>
                <a:schemeClr val="accent4"/>
              </a:buClr>
              <a:buSzPts val="2000"/>
              <a:buNone/>
              <a:defRPr>
                <a:solidFill>
                  <a:schemeClr val="accent4"/>
                </a:solidFill>
              </a:defRPr>
            </a:lvl4pPr>
            <a:lvl5pPr lvl="4">
              <a:spcBef>
                <a:spcPts val="0"/>
              </a:spcBef>
              <a:spcAft>
                <a:spcPts val="0"/>
              </a:spcAft>
              <a:buClr>
                <a:schemeClr val="accent4"/>
              </a:buClr>
              <a:buSzPts val="2000"/>
              <a:buNone/>
              <a:defRPr>
                <a:solidFill>
                  <a:schemeClr val="accent4"/>
                </a:solidFill>
              </a:defRPr>
            </a:lvl5pPr>
            <a:lvl6pPr lvl="5">
              <a:spcBef>
                <a:spcPts val="0"/>
              </a:spcBef>
              <a:spcAft>
                <a:spcPts val="0"/>
              </a:spcAft>
              <a:buClr>
                <a:schemeClr val="accent4"/>
              </a:buClr>
              <a:buSzPts val="2000"/>
              <a:buNone/>
              <a:defRPr>
                <a:solidFill>
                  <a:schemeClr val="accent4"/>
                </a:solidFill>
              </a:defRPr>
            </a:lvl6pPr>
            <a:lvl7pPr lvl="6">
              <a:spcBef>
                <a:spcPts val="0"/>
              </a:spcBef>
              <a:spcAft>
                <a:spcPts val="0"/>
              </a:spcAft>
              <a:buClr>
                <a:schemeClr val="accent4"/>
              </a:buClr>
              <a:buSzPts val="2000"/>
              <a:buNone/>
              <a:defRPr>
                <a:solidFill>
                  <a:schemeClr val="accent4"/>
                </a:solidFill>
              </a:defRPr>
            </a:lvl7pPr>
            <a:lvl8pPr lvl="7">
              <a:spcBef>
                <a:spcPts val="0"/>
              </a:spcBef>
              <a:spcAft>
                <a:spcPts val="0"/>
              </a:spcAft>
              <a:buClr>
                <a:schemeClr val="accent4"/>
              </a:buClr>
              <a:buSzPts val="2000"/>
              <a:buNone/>
              <a:defRPr>
                <a:solidFill>
                  <a:schemeClr val="accent4"/>
                </a:solidFill>
              </a:defRPr>
            </a:lvl8pPr>
            <a:lvl9pPr lvl="8">
              <a:spcBef>
                <a:spcPts val="0"/>
              </a:spcBef>
              <a:spcAft>
                <a:spcPts val="0"/>
              </a:spcAft>
              <a:buClr>
                <a:schemeClr val="accent4"/>
              </a:buClr>
              <a:buSzPts val="2000"/>
              <a:buNone/>
              <a:defRPr>
                <a:solidFill>
                  <a:schemeClr val="accent4"/>
                </a:solidFill>
              </a:defRPr>
            </a:lvl9pPr>
          </a:lstStyle>
          <a:p/>
        </p:txBody>
      </p:sp>
      <p:grpSp>
        <p:nvGrpSpPr>
          <p:cNvPr id="274" name="Google Shape;274;p21"/>
          <p:cNvGrpSpPr/>
          <p:nvPr/>
        </p:nvGrpSpPr>
        <p:grpSpPr>
          <a:xfrm>
            <a:off x="-1098745" y="3967456"/>
            <a:ext cx="2277538" cy="2277538"/>
            <a:chOff x="987244" y="313753"/>
            <a:chExt cx="555321" cy="555321"/>
          </a:xfrm>
        </p:grpSpPr>
        <p:grpSp>
          <p:nvGrpSpPr>
            <p:cNvPr id="275" name="Google Shape;275;p21"/>
            <p:cNvGrpSpPr/>
            <p:nvPr/>
          </p:nvGrpSpPr>
          <p:grpSpPr>
            <a:xfrm>
              <a:off x="1068575" y="395075"/>
              <a:ext cx="392675" cy="392675"/>
              <a:chOff x="458050" y="265600"/>
              <a:chExt cx="392675" cy="392675"/>
            </a:xfrm>
          </p:grpSpPr>
          <p:sp>
            <p:nvSpPr>
              <p:cNvPr id="276" name="Google Shape;276;p21"/>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77" name="Google Shape;277;p21"/>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78" name="Google Shape;278;p21"/>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79" name="Google Shape;279;p21"/>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280" name="Google Shape;280;p21"/>
            <p:cNvGrpSpPr/>
            <p:nvPr/>
          </p:nvGrpSpPr>
          <p:grpSpPr>
            <a:xfrm rot="-2700000">
              <a:off x="1068569" y="395078"/>
              <a:ext cx="392671" cy="392671"/>
              <a:chOff x="458050" y="265600"/>
              <a:chExt cx="392675" cy="392675"/>
            </a:xfrm>
          </p:grpSpPr>
          <p:sp>
            <p:nvSpPr>
              <p:cNvPr id="281" name="Google Shape;281;p21"/>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82" name="Google Shape;282;p21"/>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83" name="Google Shape;283;p21"/>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84" name="Google Shape;284;p21"/>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285" name="Google Shape;285;p21"/>
          <p:cNvSpPr/>
          <p:nvPr/>
        </p:nvSpPr>
        <p:spPr>
          <a:xfrm flipH="1">
            <a:off x="5007801" y="2429400"/>
            <a:ext cx="4167600" cy="2761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86" name="Google Shape;286;p21"/>
          <p:cNvSpPr/>
          <p:nvPr/>
        </p:nvSpPr>
        <p:spPr>
          <a:xfrm flipH="1">
            <a:off x="6804234" y="-85625"/>
            <a:ext cx="2360700" cy="2515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87" name="Google Shape;287;p21"/>
          <p:cNvSpPr/>
          <p:nvPr>
            <p:ph idx="2" type="pic"/>
          </p:nvPr>
        </p:nvSpPr>
        <p:spPr>
          <a:xfrm>
            <a:off x="5350276" y="267550"/>
            <a:ext cx="3476400" cy="4599000"/>
          </a:xfrm>
          <a:prstGeom prst="snip1Rect">
            <a:avLst>
              <a:gd fmla="val 16667" name="adj"/>
            </a:avLst>
          </a:prstGeom>
          <a:noFill/>
          <a:ln>
            <a:noFill/>
          </a:ln>
        </p:spPr>
      </p:sp>
      <p:sp>
        <p:nvSpPr>
          <p:cNvPr id="288" name="Google Shape;288;p21"/>
          <p:cNvSpPr/>
          <p:nvPr/>
        </p:nvSpPr>
        <p:spPr>
          <a:xfrm>
            <a:off x="8805742" y="4869525"/>
            <a:ext cx="342600" cy="3210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89" name="Google Shape;289;p21"/>
          <p:cNvSpPr/>
          <p:nvPr/>
        </p:nvSpPr>
        <p:spPr>
          <a:xfrm>
            <a:off x="8158683" y="-707823"/>
            <a:ext cx="1588200" cy="15882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90" name="Google Shape;290;p21"/>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Bullet Points v1 No Image">
  <p:cSld name="CUSTOM_9_1">
    <p:bg>
      <p:bgPr>
        <a:solidFill>
          <a:schemeClr val="accent5"/>
        </a:solidFill>
      </p:bgPr>
    </p:bg>
    <p:spTree>
      <p:nvGrpSpPr>
        <p:cNvPr id="291" name="Shape 291"/>
        <p:cNvGrpSpPr/>
        <p:nvPr/>
      </p:nvGrpSpPr>
      <p:grpSpPr>
        <a:xfrm>
          <a:off x="0" y="0"/>
          <a:ext cx="0" cy="0"/>
          <a:chOff x="0" y="0"/>
          <a:chExt cx="0" cy="0"/>
        </a:xfrm>
      </p:grpSpPr>
      <p:sp>
        <p:nvSpPr>
          <p:cNvPr id="292" name="Google Shape;292;p22"/>
          <p:cNvSpPr/>
          <p:nvPr/>
        </p:nvSpPr>
        <p:spPr>
          <a:xfrm flipH="1" rot="10800000">
            <a:off x="-1754575" y="-519750"/>
            <a:ext cx="2449800" cy="1093800"/>
          </a:xfrm>
          <a:prstGeom prst="snip1Rect">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93" name="Google Shape;293;p22"/>
          <p:cNvSpPr txBox="1"/>
          <p:nvPr>
            <p:ph type="title"/>
          </p:nvPr>
        </p:nvSpPr>
        <p:spPr>
          <a:xfrm>
            <a:off x="420600" y="374600"/>
            <a:ext cx="7544700" cy="458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a:solidFill>
                  <a:schemeClr val="lt1"/>
                </a:solidFill>
              </a:defRPr>
            </a:lvl2pPr>
            <a:lvl3pPr lvl="2">
              <a:spcBef>
                <a:spcPts val="0"/>
              </a:spcBef>
              <a:spcAft>
                <a:spcPts val="0"/>
              </a:spcAft>
              <a:buClr>
                <a:schemeClr val="lt1"/>
              </a:buClr>
              <a:buSzPts val="2000"/>
              <a:buNone/>
              <a:defRPr>
                <a:solidFill>
                  <a:schemeClr val="lt1"/>
                </a:solidFill>
              </a:defRPr>
            </a:lvl3pPr>
            <a:lvl4pPr lvl="3">
              <a:spcBef>
                <a:spcPts val="0"/>
              </a:spcBef>
              <a:spcAft>
                <a:spcPts val="0"/>
              </a:spcAft>
              <a:buClr>
                <a:schemeClr val="lt1"/>
              </a:buClr>
              <a:buSzPts val="2000"/>
              <a:buNone/>
              <a:defRPr>
                <a:solidFill>
                  <a:schemeClr val="lt1"/>
                </a:solidFill>
              </a:defRPr>
            </a:lvl4pPr>
            <a:lvl5pPr lvl="4">
              <a:spcBef>
                <a:spcPts val="0"/>
              </a:spcBef>
              <a:spcAft>
                <a:spcPts val="0"/>
              </a:spcAft>
              <a:buClr>
                <a:schemeClr val="lt1"/>
              </a:buClr>
              <a:buSzPts val="2000"/>
              <a:buNone/>
              <a:defRPr>
                <a:solidFill>
                  <a:schemeClr val="lt1"/>
                </a:solidFill>
              </a:defRPr>
            </a:lvl5pPr>
            <a:lvl6pPr lvl="5">
              <a:spcBef>
                <a:spcPts val="0"/>
              </a:spcBef>
              <a:spcAft>
                <a:spcPts val="0"/>
              </a:spcAft>
              <a:buClr>
                <a:schemeClr val="lt1"/>
              </a:buClr>
              <a:buSzPts val="2000"/>
              <a:buNone/>
              <a:defRPr>
                <a:solidFill>
                  <a:schemeClr val="lt1"/>
                </a:solidFill>
              </a:defRPr>
            </a:lvl6pPr>
            <a:lvl7pPr lvl="6">
              <a:spcBef>
                <a:spcPts val="0"/>
              </a:spcBef>
              <a:spcAft>
                <a:spcPts val="0"/>
              </a:spcAft>
              <a:buClr>
                <a:schemeClr val="lt1"/>
              </a:buClr>
              <a:buSzPts val="2000"/>
              <a:buNone/>
              <a:defRPr>
                <a:solidFill>
                  <a:schemeClr val="lt1"/>
                </a:solidFill>
              </a:defRPr>
            </a:lvl7pPr>
            <a:lvl8pPr lvl="7">
              <a:spcBef>
                <a:spcPts val="0"/>
              </a:spcBef>
              <a:spcAft>
                <a:spcPts val="0"/>
              </a:spcAft>
              <a:buClr>
                <a:schemeClr val="lt1"/>
              </a:buClr>
              <a:buSzPts val="2000"/>
              <a:buNone/>
              <a:defRPr>
                <a:solidFill>
                  <a:schemeClr val="lt1"/>
                </a:solidFill>
              </a:defRPr>
            </a:lvl8pPr>
            <a:lvl9pPr lvl="8">
              <a:spcBef>
                <a:spcPts val="0"/>
              </a:spcBef>
              <a:spcAft>
                <a:spcPts val="0"/>
              </a:spcAft>
              <a:buClr>
                <a:schemeClr val="lt1"/>
              </a:buClr>
              <a:buSzPts val="2000"/>
              <a:buNone/>
              <a:defRPr>
                <a:solidFill>
                  <a:schemeClr val="lt1"/>
                </a:solidFill>
              </a:defRPr>
            </a:lvl9pPr>
          </a:lstStyle>
          <a:p/>
        </p:txBody>
      </p:sp>
      <p:grpSp>
        <p:nvGrpSpPr>
          <p:cNvPr id="294" name="Google Shape;294;p22"/>
          <p:cNvGrpSpPr/>
          <p:nvPr/>
        </p:nvGrpSpPr>
        <p:grpSpPr>
          <a:xfrm>
            <a:off x="-1098745" y="3967456"/>
            <a:ext cx="2277538" cy="2277538"/>
            <a:chOff x="987244" y="313753"/>
            <a:chExt cx="555321" cy="555321"/>
          </a:xfrm>
        </p:grpSpPr>
        <p:grpSp>
          <p:nvGrpSpPr>
            <p:cNvPr id="295" name="Google Shape;295;p22"/>
            <p:cNvGrpSpPr/>
            <p:nvPr/>
          </p:nvGrpSpPr>
          <p:grpSpPr>
            <a:xfrm>
              <a:off x="1068575" y="395075"/>
              <a:ext cx="392675" cy="392675"/>
              <a:chOff x="458050" y="265600"/>
              <a:chExt cx="392675" cy="392675"/>
            </a:xfrm>
          </p:grpSpPr>
          <p:sp>
            <p:nvSpPr>
              <p:cNvPr id="296" name="Google Shape;296;p22"/>
              <p:cNvSpPr/>
              <p:nvPr/>
            </p:nvSpPr>
            <p:spPr>
              <a:xfrm>
                <a:off x="638050" y="265600"/>
                <a:ext cx="32700" cy="1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97" name="Google Shape;297;p22"/>
              <p:cNvSpPr/>
              <p:nvPr/>
            </p:nvSpPr>
            <p:spPr>
              <a:xfrm>
                <a:off x="638050" y="522975"/>
                <a:ext cx="32700" cy="1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98" name="Google Shape;298;p22"/>
              <p:cNvSpPr/>
              <p:nvPr/>
            </p:nvSpPr>
            <p:spPr>
              <a:xfrm rot="-5400000">
                <a:off x="509350" y="394275"/>
                <a:ext cx="32700" cy="1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299" name="Google Shape;299;p22"/>
              <p:cNvSpPr/>
              <p:nvPr/>
            </p:nvSpPr>
            <p:spPr>
              <a:xfrm rot="-5400000">
                <a:off x="766725" y="394275"/>
                <a:ext cx="32700" cy="1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300" name="Google Shape;300;p22"/>
            <p:cNvGrpSpPr/>
            <p:nvPr/>
          </p:nvGrpSpPr>
          <p:grpSpPr>
            <a:xfrm rot="-2700000">
              <a:off x="1068569" y="395078"/>
              <a:ext cx="392671" cy="392671"/>
              <a:chOff x="458050" y="265600"/>
              <a:chExt cx="392675" cy="392675"/>
            </a:xfrm>
          </p:grpSpPr>
          <p:sp>
            <p:nvSpPr>
              <p:cNvPr id="301" name="Google Shape;301;p22"/>
              <p:cNvSpPr/>
              <p:nvPr/>
            </p:nvSpPr>
            <p:spPr>
              <a:xfrm>
                <a:off x="638050" y="265600"/>
                <a:ext cx="32700" cy="1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02" name="Google Shape;302;p22"/>
              <p:cNvSpPr/>
              <p:nvPr/>
            </p:nvSpPr>
            <p:spPr>
              <a:xfrm>
                <a:off x="638050" y="522975"/>
                <a:ext cx="32700" cy="1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03" name="Google Shape;303;p22"/>
              <p:cNvSpPr/>
              <p:nvPr/>
            </p:nvSpPr>
            <p:spPr>
              <a:xfrm rot="-5400000">
                <a:off x="509350" y="394275"/>
                <a:ext cx="32700" cy="1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04" name="Google Shape;304;p22"/>
              <p:cNvSpPr/>
              <p:nvPr/>
            </p:nvSpPr>
            <p:spPr>
              <a:xfrm rot="-5400000">
                <a:off x="766725" y="394275"/>
                <a:ext cx="32700" cy="135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305" name="Google Shape;305;p22"/>
          <p:cNvSpPr/>
          <p:nvPr/>
        </p:nvSpPr>
        <p:spPr>
          <a:xfrm>
            <a:off x="8158683" y="-707823"/>
            <a:ext cx="1588200" cy="1588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06" name="Google Shape;306;p22"/>
          <p:cNvSpPr txBox="1"/>
          <p:nvPr>
            <p:ph idx="1" type="body"/>
          </p:nvPr>
        </p:nvSpPr>
        <p:spPr>
          <a:xfrm>
            <a:off x="420600" y="1458800"/>
            <a:ext cx="8302800" cy="25887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307" name="Google Shape;307;p22"/>
          <p:cNvSpPr/>
          <p:nvPr/>
        </p:nvSpPr>
        <p:spPr>
          <a:xfrm flipH="1">
            <a:off x="7099800" y="4354625"/>
            <a:ext cx="2449800" cy="1093800"/>
          </a:xfrm>
          <a:prstGeom prst="snip1Rect">
            <a:avLst>
              <a:gd fmla="val 50000" name="adj"/>
            </a:avLst>
          </a:prstGeom>
          <a:solidFill>
            <a:schemeClr val="dk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with 6 bullets">
  <p:cSld name="CUSTOM_3">
    <p:bg>
      <p:bgPr>
        <a:solidFill>
          <a:schemeClr val="accent1"/>
        </a:solidFill>
      </p:bgPr>
    </p:bg>
    <p:spTree>
      <p:nvGrpSpPr>
        <p:cNvPr id="308" name="Shape 308"/>
        <p:cNvGrpSpPr/>
        <p:nvPr/>
      </p:nvGrpSpPr>
      <p:grpSpPr>
        <a:xfrm>
          <a:off x="0" y="0"/>
          <a:ext cx="0" cy="0"/>
          <a:chOff x="0" y="0"/>
          <a:chExt cx="0" cy="0"/>
        </a:xfrm>
      </p:grpSpPr>
      <p:sp>
        <p:nvSpPr>
          <p:cNvPr id="309" name="Google Shape;309;p23"/>
          <p:cNvSpPr/>
          <p:nvPr/>
        </p:nvSpPr>
        <p:spPr>
          <a:xfrm>
            <a:off x="281825" y="1502750"/>
            <a:ext cx="8588100" cy="909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10" name="Google Shape;310;p23"/>
          <p:cNvSpPr txBox="1"/>
          <p:nvPr>
            <p:ph type="title"/>
          </p:nvPr>
        </p:nvSpPr>
        <p:spPr>
          <a:xfrm>
            <a:off x="311700" y="269946"/>
            <a:ext cx="8520600" cy="458100"/>
          </a:xfrm>
          <a:prstGeom prst="rect">
            <a:avLst/>
          </a:prstGeom>
        </p:spPr>
        <p:txBody>
          <a:bodyPr anchorCtr="0" anchor="t" bIns="0" lIns="0" spcFirstLastPara="1" rIns="0" wrap="square" tIns="0">
            <a:noAutofit/>
          </a:bodyPr>
          <a:lstStyle>
            <a:lvl1pPr lvl="0" algn="ctr">
              <a:spcBef>
                <a:spcPts val="0"/>
              </a:spcBef>
              <a:spcAft>
                <a:spcPts val="0"/>
              </a:spcAft>
              <a:buClr>
                <a:schemeClr val="accent4"/>
              </a:buClr>
              <a:buSzPts val="2000"/>
              <a:buNone/>
              <a:defRPr>
                <a:solidFill>
                  <a:schemeClr val="accent4"/>
                </a:solidFill>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311" name="Google Shape;311;p23"/>
          <p:cNvSpPr txBox="1"/>
          <p:nvPr>
            <p:ph idx="1" type="body"/>
          </p:nvPr>
        </p:nvSpPr>
        <p:spPr>
          <a:xfrm>
            <a:off x="6671475" y="1663250"/>
            <a:ext cx="1968900" cy="5886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
        <p:nvSpPr>
          <p:cNvPr id="312" name="Google Shape;312;p23"/>
          <p:cNvSpPr txBox="1"/>
          <p:nvPr>
            <p:ph idx="2" type="body"/>
          </p:nvPr>
        </p:nvSpPr>
        <p:spPr>
          <a:xfrm>
            <a:off x="503625" y="1663250"/>
            <a:ext cx="1968900" cy="588600"/>
          </a:xfrm>
          <a:prstGeom prst="rect">
            <a:avLst/>
          </a:prstGeom>
        </p:spPr>
        <p:txBody>
          <a:bodyPr anchorCtr="0" anchor="ctr" bIns="0" lIns="0" spcFirstLastPara="1" rIns="0" wrap="square" tIns="0">
            <a:noAutofit/>
          </a:bodyPr>
          <a:lstStyle>
            <a:lvl1pPr indent="-298450" lvl="0" marL="457200" algn="r">
              <a:spcBef>
                <a:spcPts val="0"/>
              </a:spcBef>
              <a:spcAft>
                <a:spcPts val="0"/>
              </a:spcAft>
              <a:buClr>
                <a:schemeClr val="accent1"/>
              </a:buClr>
              <a:buSzPts val="1100"/>
              <a:buChar char="●"/>
              <a:defRPr>
                <a:solidFill>
                  <a:schemeClr val="accent1"/>
                </a:solidFill>
              </a:defRPr>
            </a:lvl1pPr>
            <a:lvl2pPr indent="-298450" lvl="1" marL="914400" algn="r">
              <a:spcBef>
                <a:spcPts val="0"/>
              </a:spcBef>
              <a:spcAft>
                <a:spcPts val="0"/>
              </a:spcAft>
              <a:buClr>
                <a:schemeClr val="accent1"/>
              </a:buClr>
              <a:buSzPts val="1100"/>
              <a:buChar char="○"/>
              <a:defRPr>
                <a:solidFill>
                  <a:schemeClr val="accent1"/>
                </a:solidFill>
              </a:defRPr>
            </a:lvl2pPr>
            <a:lvl3pPr indent="-298450" lvl="2" marL="1371600" algn="r">
              <a:spcBef>
                <a:spcPts val="0"/>
              </a:spcBef>
              <a:spcAft>
                <a:spcPts val="0"/>
              </a:spcAft>
              <a:buClr>
                <a:schemeClr val="accent1"/>
              </a:buClr>
              <a:buSzPts val="1100"/>
              <a:buChar char="■"/>
              <a:defRPr>
                <a:solidFill>
                  <a:schemeClr val="accent1"/>
                </a:solidFill>
              </a:defRPr>
            </a:lvl3pPr>
            <a:lvl4pPr indent="-298450" lvl="3" marL="1828800" algn="r">
              <a:spcBef>
                <a:spcPts val="0"/>
              </a:spcBef>
              <a:spcAft>
                <a:spcPts val="0"/>
              </a:spcAft>
              <a:buClr>
                <a:schemeClr val="accent1"/>
              </a:buClr>
              <a:buSzPts val="1100"/>
              <a:buChar char="●"/>
              <a:defRPr>
                <a:solidFill>
                  <a:schemeClr val="accent1"/>
                </a:solidFill>
              </a:defRPr>
            </a:lvl4pPr>
            <a:lvl5pPr indent="-298450" lvl="4" marL="2286000" algn="r">
              <a:spcBef>
                <a:spcPts val="0"/>
              </a:spcBef>
              <a:spcAft>
                <a:spcPts val="0"/>
              </a:spcAft>
              <a:buClr>
                <a:schemeClr val="accent1"/>
              </a:buClr>
              <a:buSzPts val="1100"/>
              <a:buChar char="○"/>
              <a:defRPr>
                <a:solidFill>
                  <a:schemeClr val="accent1"/>
                </a:solidFill>
              </a:defRPr>
            </a:lvl5pPr>
            <a:lvl6pPr indent="-298450" lvl="5" marL="2743200" algn="r">
              <a:spcBef>
                <a:spcPts val="0"/>
              </a:spcBef>
              <a:spcAft>
                <a:spcPts val="0"/>
              </a:spcAft>
              <a:buClr>
                <a:schemeClr val="accent1"/>
              </a:buClr>
              <a:buSzPts val="1100"/>
              <a:buChar char="■"/>
              <a:defRPr>
                <a:solidFill>
                  <a:schemeClr val="accent1"/>
                </a:solidFill>
              </a:defRPr>
            </a:lvl6pPr>
            <a:lvl7pPr indent="-298450" lvl="6" marL="3200400" algn="r">
              <a:spcBef>
                <a:spcPts val="0"/>
              </a:spcBef>
              <a:spcAft>
                <a:spcPts val="0"/>
              </a:spcAft>
              <a:buClr>
                <a:schemeClr val="accent1"/>
              </a:buClr>
              <a:buSzPts val="1100"/>
              <a:buChar char="●"/>
              <a:defRPr>
                <a:solidFill>
                  <a:schemeClr val="accent1"/>
                </a:solidFill>
              </a:defRPr>
            </a:lvl7pPr>
            <a:lvl8pPr indent="-298450" lvl="7" marL="3657600" algn="r">
              <a:spcBef>
                <a:spcPts val="0"/>
              </a:spcBef>
              <a:spcAft>
                <a:spcPts val="0"/>
              </a:spcAft>
              <a:buClr>
                <a:schemeClr val="accent1"/>
              </a:buClr>
              <a:buSzPts val="1100"/>
              <a:buChar char="○"/>
              <a:defRPr>
                <a:solidFill>
                  <a:schemeClr val="accent1"/>
                </a:solidFill>
              </a:defRPr>
            </a:lvl8pPr>
            <a:lvl9pPr indent="-298450" lvl="8" marL="4114800" algn="r">
              <a:spcBef>
                <a:spcPts val="0"/>
              </a:spcBef>
              <a:spcAft>
                <a:spcPts val="0"/>
              </a:spcAft>
              <a:buClr>
                <a:schemeClr val="accent1"/>
              </a:buClr>
              <a:buSzPts val="1100"/>
              <a:buChar char="■"/>
              <a:defRPr>
                <a:solidFill>
                  <a:schemeClr val="accent1"/>
                </a:solidFill>
              </a:defRPr>
            </a:lvl9pPr>
          </a:lstStyle>
          <a:p/>
        </p:txBody>
      </p:sp>
      <p:sp>
        <p:nvSpPr>
          <p:cNvPr id="313" name="Google Shape;313;p23"/>
          <p:cNvSpPr/>
          <p:nvPr/>
        </p:nvSpPr>
        <p:spPr>
          <a:xfrm>
            <a:off x="281825" y="2412350"/>
            <a:ext cx="8588100" cy="909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14" name="Google Shape;314;p23"/>
          <p:cNvSpPr txBox="1"/>
          <p:nvPr>
            <p:ph idx="3" type="body"/>
          </p:nvPr>
        </p:nvSpPr>
        <p:spPr>
          <a:xfrm>
            <a:off x="6671475" y="2572850"/>
            <a:ext cx="1968900" cy="5886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
        <p:nvSpPr>
          <p:cNvPr id="315" name="Google Shape;315;p23"/>
          <p:cNvSpPr txBox="1"/>
          <p:nvPr>
            <p:ph idx="4" type="body"/>
          </p:nvPr>
        </p:nvSpPr>
        <p:spPr>
          <a:xfrm>
            <a:off x="503625" y="2572850"/>
            <a:ext cx="1968900" cy="588600"/>
          </a:xfrm>
          <a:prstGeom prst="rect">
            <a:avLst/>
          </a:prstGeom>
        </p:spPr>
        <p:txBody>
          <a:bodyPr anchorCtr="0" anchor="ctr" bIns="0" lIns="0" spcFirstLastPara="1" rIns="0" wrap="square" tIns="0">
            <a:noAutofit/>
          </a:bodyPr>
          <a:lstStyle>
            <a:lvl1pPr indent="-298450" lvl="0" marL="457200" algn="r">
              <a:spcBef>
                <a:spcPts val="0"/>
              </a:spcBef>
              <a:spcAft>
                <a:spcPts val="0"/>
              </a:spcAft>
              <a:buClr>
                <a:schemeClr val="accent1"/>
              </a:buClr>
              <a:buSzPts val="1100"/>
              <a:buChar char="●"/>
              <a:defRPr>
                <a:solidFill>
                  <a:schemeClr val="accent1"/>
                </a:solidFill>
              </a:defRPr>
            </a:lvl1pPr>
            <a:lvl2pPr indent="-298450" lvl="1" marL="914400" algn="r">
              <a:spcBef>
                <a:spcPts val="0"/>
              </a:spcBef>
              <a:spcAft>
                <a:spcPts val="0"/>
              </a:spcAft>
              <a:buClr>
                <a:schemeClr val="accent1"/>
              </a:buClr>
              <a:buSzPts val="1100"/>
              <a:buChar char="○"/>
              <a:defRPr>
                <a:solidFill>
                  <a:schemeClr val="accent1"/>
                </a:solidFill>
              </a:defRPr>
            </a:lvl2pPr>
            <a:lvl3pPr indent="-298450" lvl="2" marL="1371600" algn="r">
              <a:spcBef>
                <a:spcPts val="0"/>
              </a:spcBef>
              <a:spcAft>
                <a:spcPts val="0"/>
              </a:spcAft>
              <a:buClr>
                <a:schemeClr val="accent1"/>
              </a:buClr>
              <a:buSzPts val="1100"/>
              <a:buChar char="■"/>
              <a:defRPr>
                <a:solidFill>
                  <a:schemeClr val="accent1"/>
                </a:solidFill>
              </a:defRPr>
            </a:lvl3pPr>
            <a:lvl4pPr indent="-298450" lvl="3" marL="1828800" algn="r">
              <a:spcBef>
                <a:spcPts val="0"/>
              </a:spcBef>
              <a:spcAft>
                <a:spcPts val="0"/>
              </a:spcAft>
              <a:buClr>
                <a:schemeClr val="accent1"/>
              </a:buClr>
              <a:buSzPts val="1100"/>
              <a:buChar char="●"/>
              <a:defRPr>
                <a:solidFill>
                  <a:schemeClr val="accent1"/>
                </a:solidFill>
              </a:defRPr>
            </a:lvl4pPr>
            <a:lvl5pPr indent="-298450" lvl="4" marL="2286000" algn="r">
              <a:spcBef>
                <a:spcPts val="0"/>
              </a:spcBef>
              <a:spcAft>
                <a:spcPts val="0"/>
              </a:spcAft>
              <a:buClr>
                <a:schemeClr val="accent1"/>
              </a:buClr>
              <a:buSzPts val="1100"/>
              <a:buChar char="○"/>
              <a:defRPr>
                <a:solidFill>
                  <a:schemeClr val="accent1"/>
                </a:solidFill>
              </a:defRPr>
            </a:lvl5pPr>
            <a:lvl6pPr indent="-298450" lvl="5" marL="2743200" algn="r">
              <a:spcBef>
                <a:spcPts val="0"/>
              </a:spcBef>
              <a:spcAft>
                <a:spcPts val="0"/>
              </a:spcAft>
              <a:buClr>
                <a:schemeClr val="accent1"/>
              </a:buClr>
              <a:buSzPts val="1100"/>
              <a:buChar char="■"/>
              <a:defRPr>
                <a:solidFill>
                  <a:schemeClr val="accent1"/>
                </a:solidFill>
              </a:defRPr>
            </a:lvl6pPr>
            <a:lvl7pPr indent="-298450" lvl="6" marL="3200400" algn="r">
              <a:spcBef>
                <a:spcPts val="0"/>
              </a:spcBef>
              <a:spcAft>
                <a:spcPts val="0"/>
              </a:spcAft>
              <a:buClr>
                <a:schemeClr val="accent1"/>
              </a:buClr>
              <a:buSzPts val="1100"/>
              <a:buChar char="●"/>
              <a:defRPr>
                <a:solidFill>
                  <a:schemeClr val="accent1"/>
                </a:solidFill>
              </a:defRPr>
            </a:lvl7pPr>
            <a:lvl8pPr indent="-298450" lvl="7" marL="3657600" algn="r">
              <a:spcBef>
                <a:spcPts val="0"/>
              </a:spcBef>
              <a:spcAft>
                <a:spcPts val="0"/>
              </a:spcAft>
              <a:buClr>
                <a:schemeClr val="accent1"/>
              </a:buClr>
              <a:buSzPts val="1100"/>
              <a:buChar char="○"/>
              <a:defRPr>
                <a:solidFill>
                  <a:schemeClr val="accent1"/>
                </a:solidFill>
              </a:defRPr>
            </a:lvl8pPr>
            <a:lvl9pPr indent="-298450" lvl="8" marL="4114800" algn="r">
              <a:spcBef>
                <a:spcPts val="0"/>
              </a:spcBef>
              <a:spcAft>
                <a:spcPts val="0"/>
              </a:spcAft>
              <a:buClr>
                <a:schemeClr val="accent1"/>
              </a:buClr>
              <a:buSzPts val="1100"/>
              <a:buChar char="■"/>
              <a:defRPr>
                <a:solidFill>
                  <a:schemeClr val="accent1"/>
                </a:solidFill>
              </a:defRPr>
            </a:lvl9pPr>
          </a:lstStyle>
          <a:p/>
        </p:txBody>
      </p:sp>
      <p:sp>
        <p:nvSpPr>
          <p:cNvPr id="316" name="Google Shape;316;p23"/>
          <p:cNvSpPr/>
          <p:nvPr/>
        </p:nvSpPr>
        <p:spPr>
          <a:xfrm>
            <a:off x="281825" y="3321950"/>
            <a:ext cx="8588100" cy="909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17" name="Google Shape;317;p23"/>
          <p:cNvSpPr txBox="1"/>
          <p:nvPr>
            <p:ph idx="5" type="body"/>
          </p:nvPr>
        </p:nvSpPr>
        <p:spPr>
          <a:xfrm>
            <a:off x="6671475" y="3482450"/>
            <a:ext cx="1968900" cy="5886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
        <p:nvSpPr>
          <p:cNvPr id="318" name="Google Shape;318;p23"/>
          <p:cNvSpPr txBox="1"/>
          <p:nvPr>
            <p:ph idx="6" type="body"/>
          </p:nvPr>
        </p:nvSpPr>
        <p:spPr>
          <a:xfrm>
            <a:off x="503625" y="3482450"/>
            <a:ext cx="1968900" cy="588600"/>
          </a:xfrm>
          <a:prstGeom prst="rect">
            <a:avLst/>
          </a:prstGeom>
        </p:spPr>
        <p:txBody>
          <a:bodyPr anchorCtr="0" anchor="ctr" bIns="0" lIns="0" spcFirstLastPara="1" rIns="0" wrap="square" tIns="0">
            <a:noAutofit/>
          </a:bodyPr>
          <a:lstStyle>
            <a:lvl1pPr indent="-298450" lvl="0" marL="457200" algn="r">
              <a:spcBef>
                <a:spcPts val="0"/>
              </a:spcBef>
              <a:spcAft>
                <a:spcPts val="0"/>
              </a:spcAft>
              <a:buClr>
                <a:schemeClr val="accent1"/>
              </a:buClr>
              <a:buSzPts val="1100"/>
              <a:buChar char="●"/>
              <a:defRPr>
                <a:solidFill>
                  <a:schemeClr val="accent1"/>
                </a:solidFill>
              </a:defRPr>
            </a:lvl1pPr>
            <a:lvl2pPr indent="-298450" lvl="1" marL="914400" algn="r">
              <a:spcBef>
                <a:spcPts val="0"/>
              </a:spcBef>
              <a:spcAft>
                <a:spcPts val="0"/>
              </a:spcAft>
              <a:buClr>
                <a:schemeClr val="accent1"/>
              </a:buClr>
              <a:buSzPts val="1100"/>
              <a:buChar char="○"/>
              <a:defRPr>
                <a:solidFill>
                  <a:schemeClr val="accent1"/>
                </a:solidFill>
              </a:defRPr>
            </a:lvl2pPr>
            <a:lvl3pPr indent="-298450" lvl="2" marL="1371600" algn="r">
              <a:spcBef>
                <a:spcPts val="0"/>
              </a:spcBef>
              <a:spcAft>
                <a:spcPts val="0"/>
              </a:spcAft>
              <a:buClr>
                <a:schemeClr val="accent1"/>
              </a:buClr>
              <a:buSzPts val="1100"/>
              <a:buChar char="■"/>
              <a:defRPr>
                <a:solidFill>
                  <a:schemeClr val="accent1"/>
                </a:solidFill>
              </a:defRPr>
            </a:lvl3pPr>
            <a:lvl4pPr indent="-298450" lvl="3" marL="1828800" algn="r">
              <a:spcBef>
                <a:spcPts val="0"/>
              </a:spcBef>
              <a:spcAft>
                <a:spcPts val="0"/>
              </a:spcAft>
              <a:buClr>
                <a:schemeClr val="accent1"/>
              </a:buClr>
              <a:buSzPts val="1100"/>
              <a:buChar char="●"/>
              <a:defRPr>
                <a:solidFill>
                  <a:schemeClr val="accent1"/>
                </a:solidFill>
              </a:defRPr>
            </a:lvl4pPr>
            <a:lvl5pPr indent="-298450" lvl="4" marL="2286000" algn="r">
              <a:spcBef>
                <a:spcPts val="0"/>
              </a:spcBef>
              <a:spcAft>
                <a:spcPts val="0"/>
              </a:spcAft>
              <a:buClr>
                <a:schemeClr val="accent1"/>
              </a:buClr>
              <a:buSzPts val="1100"/>
              <a:buChar char="○"/>
              <a:defRPr>
                <a:solidFill>
                  <a:schemeClr val="accent1"/>
                </a:solidFill>
              </a:defRPr>
            </a:lvl5pPr>
            <a:lvl6pPr indent="-298450" lvl="5" marL="2743200" algn="r">
              <a:spcBef>
                <a:spcPts val="0"/>
              </a:spcBef>
              <a:spcAft>
                <a:spcPts val="0"/>
              </a:spcAft>
              <a:buClr>
                <a:schemeClr val="accent1"/>
              </a:buClr>
              <a:buSzPts val="1100"/>
              <a:buChar char="■"/>
              <a:defRPr>
                <a:solidFill>
                  <a:schemeClr val="accent1"/>
                </a:solidFill>
              </a:defRPr>
            </a:lvl6pPr>
            <a:lvl7pPr indent="-298450" lvl="6" marL="3200400" algn="r">
              <a:spcBef>
                <a:spcPts val="0"/>
              </a:spcBef>
              <a:spcAft>
                <a:spcPts val="0"/>
              </a:spcAft>
              <a:buClr>
                <a:schemeClr val="accent1"/>
              </a:buClr>
              <a:buSzPts val="1100"/>
              <a:buChar char="●"/>
              <a:defRPr>
                <a:solidFill>
                  <a:schemeClr val="accent1"/>
                </a:solidFill>
              </a:defRPr>
            </a:lvl7pPr>
            <a:lvl8pPr indent="-298450" lvl="7" marL="3657600" algn="r">
              <a:spcBef>
                <a:spcPts val="0"/>
              </a:spcBef>
              <a:spcAft>
                <a:spcPts val="0"/>
              </a:spcAft>
              <a:buClr>
                <a:schemeClr val="accent1"/>
              </a:buClr>
              <a:buSzPts val="1100"/>
              <a:buChar char="○"/>
              <a:defRPr>
                <a:solidFill>
                  <a:schemeClr val="accent1"/>
                </a:solidFill>
              </a:defRPr>
            </a:lvl8pPr>
            <a:lvl9pPr indent="-298450" lvl="8" marL="4114800" algn="r">
              <a:spcBef>
                <a:spcPts val="0"/>
              </a:spcBef>
              <a:spcAft>
                <a:spcPts val="0"/>
              </a:spcAft>
              <a:buClr>
                <a:schemeClr val="accent1"/>
              </a:buClr>
              <a:buSzPts val="1100"/>
              <a:buChar char="■"/>
              <a:defRPr>
                <a:solidFill>
                  <a:schemeClr val="accent1"/>
                </a:solidFill>
              </a:defRPr>
            </a:lvl9pPr>
          </a:lstStyle>
          <a:p/>
        </p:txBody>
      </p:sp>
      <p:sp>
        <p:nvSpPr>
          <p:cNvPr id="319" name="Google Shape;319;p23"/>
          <p:cNvSpPr/>
          <p:nvPr/>
        </p:nvSpPr>
        <p:spPr>
          <a:xfrm flipH="1">
            <a:off x="3030900" y="1078800"/>
            <a:ext cx="3082200" cy="3576600"/>
          </a:xfrm>
          <a:prstGeom prst="snip2DiagRect">
            <a:avLst>
              <a:gd fmla="val 0" name="adj1"/>
              <a:gd fmla="val 24373"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20" name="Google Shape;320;p23"/>
          <p:cNvSpPr/>
          <p:nvPr>
            <p:ph idx="7" type="pic"/>
          </p:nvPr>
        </p:nvSpPr>
        <p:spPr>
          <a:xfrm>
            <a:off x="3211500" y="1232599"/>
            <a:ext cx="2721000" cy="3269100"/>
          </a:xfrm>
          <a:prstGeom prst="snip2DiagRect">
            <a:avLst>
              <a:gd fmla="val 0" name="adj1"/>
              <a:gd fmla="val 16667" name="adj2"/>
            </a:avLst>
          </a:prstGeom>
          <a:noFill/>
          <a:ln>
            <a:noFill/>
          </a:ln>
        </p:spPr>
      </p:sp>
      <p:sp>
        <p:nvSpPr>
          <p:cNvPr id="321" name="Google Shape;321;p23"/>
          <p:cNvSpPr/>
          <p:nvPr/>
        </p:nvSpPr>
        <p:spPr>
          <a:xfrm>
            <a:off x="6269584" y="1833050"/>
            <a:ext cx="245400" cy="238500"/>
          </a:xfrm>
          <a:prstGeom prst="plus">
            <a:avLst>
              <a:gd fmla="val 3802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22" name="Google Shape;322;p23"/>
          <p:cNvSpPr/>
          <p:nvPr/>
        </p:nvSpPr>
        <p:spPr>
          <a:xfrm>
            <a:off x="6269597" y="2747900"/>
            <a:ext cx="245400" cy="238500"/>
          </a:xfrm>
          <a:prstGeom prst="plus">
            <a:avLst>
              <a:gd fmla="val 3802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23" name="Google Shape;323;p23"/>
          <p:cNvSpPr/>
          <p:nvPr/>
        </p:nvSpPr>
        <p:spPr>
          <a:xfrm>
            <a:off x="6269597" y="3657500"/>
            <a:ext cx="245400" cy="238500"/>
          </a:xfrm>
          <a:prstGeom prst="plus">
            <a:avLst>
              <a:gd fmla="val 3802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24" name="Google Shape;324;p23"/>
          <p:cNvSpPr/>
          <p:nvPr/>
        </p:nvSpPr>
        <p:spPr>
          <a:xfrm>
            <a:off x="2629009" y="1835675"/>
            <a:ext cx="245400" cy="238500"/>
          </a:xfrm>
          <a:prstGeom prst="plus">
            <a:avLst>
              <a:gd fmla="val 3802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25" name="Google Shape;325;p23"/>
          <p:cNvSpPr/>
          <p:nvPr/>
        </p:nvSpPr>
        <p:spPr>
          <a:xfrm>
            <a:off x="2629022" y="2750525"/>
            <a:ext cx="245400" cy="238500"/>
          </a:xfrm>
          <a:prstGeom prst="plus">
            <a:avLst>
              <a:gd fmla="val 3802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26" name="Google Shape;326;p23"/>
          <p:cNvSpPr/>
          <p:nvPr/>
        </p:nvSpPr>
        <p:spPr>
          <a:xfrm>
            <a:off x="2629022" y="3660125"/>
            <a:ext cx="245400" cy="238500"/>
          </a:xfrm>
          <a:prstGeom prst="plus">
            <a:avLst>
              <a:gd fmla="val 38020" name="adj"/>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items on timeline v2">
  <p:cSld name="CUSTOM_4">
    <p:bg>
      <p:bgPr>
        <a:solidFill>
          <a:schemeClr val="accent1"/>
        </a:solidFill>
      </p:bgPr>
    </p:bg>
    <p:spTree>
      <p:nvGrpSpPr>
        <p:cNvPr id="327" name="Shape 327"/>
        <p:cNvGrpSpPr/>
        <p:nvPr/>
      </p:nvGrpSpPr>
      <p:grpSpPr>
        <a:xfrm>
          <a:off x="0" y="0"/>
          <a:ext cx="0" cy="0"/>
          <a:chOff x="0" y="0"/>
          <a:chExt cx="0" cy="0"/>
        </a:xfrm>
      </p:grpSpPr>
      <p:sp>
        <p:nvSpPr>
          <p:cNvPr id="328" name="Google Shape;328;p24"/>
          <p:cNvSpPr txBox="1"/>
          <p:nvPr>
            <p:ph type="title"/>
          </p:nvPr>
        </p:nvSpPr>
        <p:spPr>
          <a:xfrm>
            <a:off x="311700" y="269951"/>
            <a:ext cx="8520600" cy="556500"/>
          </a:xfrm>
          <a:prstGeom prst="rect">
            <a:avLst/>
          </a:prstGeom>
        </p:spPr>
        <p:txBody>
          <a:bodyPr anchorCtr="0" anchor="t" bIns="0" lIns="0" spcFirstLastPara="1" rIns="0" wrap="square" tIns="0">
            <a:noAutofit/>
          </a:bodyPr>
          <a:lstStyle>
            <a:lvl1pPr lvl="0" algn="ctr">
              <a:spcBef>
                <a:spcPts val="0"/>
              </a:spcBef>
              <a:spcAft>
                <a:spcPts val="0"/>
              </a:spcAft>
              <a:buClr>
                <a:schemeClr val="accent4"/>
              </a:buClr>
              <a:buSzPts val="2000"/>
              <a:buNone/>
              <a:defRPr>
                <a:solidFill>
                  <a:schemeClr val="accent4"/>
                </a:solidFill>
              </a:defRPr>
            </a:lvl1pPr>
            <a:lvl2pPr lvl="1" algn="ctr">
              <a:spcBef>
                <a:spcPts val="0"/>
              </a:spcBef>
              <a:spcAft>
                <a:spcPts val="0"/>
              </a:spcAft>
              <a:buSzPts val="2000"/>
              <a:buNone/>
              <a:defRPr/>
            </a:lvl2pPr>
            <a:lvl3pPr lvl="2" algn="ctr">
              <a:spcBef>
                <a:spcPts val="0"/>
              </a:spcBef>
              <a:spcAft>
                <a:spcPts val="0"/>
              </a:spcAft>
              <a:buSzPts val="2000"/>
              <a:buNone/>
              <a:defRPr/>
            </a:lvl3pPr>
            <a:lvl4pPr lvl="3" algn="ctr">
              <a:spcBef>
                <a:spcPts val="0"/>
              </a:spcBef>
              <a:spcAft>
                <a:spcPts val="0"/>
              </a:spcAft>
              <a:buSzPts val="2000"/>
              <a:buNone/>
              <a:defRPr/>
            </a:lvl4pPr>
            <a:lvl5pPr lvl="4" algn="ctr">
              <a:spcBef>
                <a:spcPts val="0"/>
              </a:spcBef>
              <a:spcAft>
                <a:spcPts val="0"/>
              </a:spcAft>
              <a:buSzPts val="2000"/>
              <a:buNone/>
              <a:defRPr/>
            </a:lvl5pPr>
            <a:lvl6pPr lvl="5" algn="ctr">
              <a:spcBef>
                <a:spcPts val="0"/>
              </a:spcBef>
              <a:spcAft>
                <a:spcPts val="0"/>
              </a:spcAft>
              <a:buSzPts val="2000"/>
              <a:buNone/>
              <a:defRPr/>
            </a:lvl6pPr>
            <a:lvl7pPr lvl="6" algn="ctr">
              <a:spcBef>
                <a:spcPts val="0"/>
              </a:spcBef>
              <a:spcAft>
                <a:spcPts val="0"/>
              </a:spcAft>
              <a:buSzPts val="2000"/>
              <a:buNone/>
              <a:defRPr/>
            </a:lvl7pPr>
            <a:lvl8pPr lvl="7" algn="ctr">
              <a:spcBef>
                <a:spcPts val="0"/>
              </a:spcBef>
              <a:spcAft>
                <a:spcPts val="0"/>
              </a:spcAft>
              <a:buSzPts val="2000"/>
              <a:buNone/>
              <a:defRPr/>
            </a:lvl8pPr>
            <a:lvl9pPr lvl="8" algn="ctr">
              <a:spcBef>
                <a:spcPts val="0"/>
              </a:spcBef>
              <a:spcAft>
                <a:spcPts val="0"/>
              </a:spcAft>
              <a:buSzPts val="2000"/>
              <a:buNone/>
              <a:defRPr/>
            </a:lvl9pPr>
          </a:lstStyle>
          <a:p/>
        </p:txBody>
      </p:sp>
      <p:grpSp>
        <p:nvGrpSpPr>
          <p:cNvPr id="329" name="Google Shape;329;p24"/>
          <p:cNvGrpSpPr/>
          <p:nvPr/>
        </p:nvGrpSpPr>
        <p:grpSpPr>
          <a:xfrm>
            <a:off x="266400" y="2663100"/>
            <a:ext cx="2835600" cy="378533"/>
            <a:chOff x="266400" y="2262650"/>
            <a:chExt cx="2835600" cy="378533"/>
          </a:xfrm>
        </p:grpSpPr>
        <p:sp>
          <p:nvSpPr>
            <p:cNvPr id="330" name="Google Shape;330;p24"/>
            <p:cNvSpPr/>
            <p:nvPr/>
          </p:nvSpPr>
          <p:spPr>
            <a:xfrm>
              <a:off x="266400" y="2262650"/>
              <a:ext cx="2835600" cy="189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31" name="Google Shape;331;p24"/>
            <p:cNvSpPr/>
            <p:nvPr/>
          </p:nvSpPr>
          <p:spPr>
            <a:xfrm flipH="1" rot="10800000">
              <a:off x="1566600" y="2451283"/>
              <a:ext cx="235200" cy="1899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332" name="Google Shape;332;p24"/>
          <p:cNvGrpSpPr/>
          <p:nvPr/>
        </p:nvGrpSpPr>
        <p:grpSpPr>
          <a:xfrm>
            <a:off x="6034350" y="2663100"/>
            <a:ext cx="2835600" cy="377782"/>
            <a:chOff x="266400" y="2262650"/>
            <a:chExt cx="2835600" cy="377782"/>
          </a:xfrm>
        </p:grpSpPr>
        <p:sp>
          <p:nvSpPr>
            <p:cNvPr id="333" name="Google Shape;333;p24"/>
            <p:cNvSpPr/>
            <p:nvPr/>
          </p:nvSpPr>
          <p:spPr>
            <a:xfrm>
              <a:off x="266400" y="2262650"/>
              <a:ext cx="2835600" cy="1899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34" name="Google Shape;334;p24"/>
            <p:cNvSpPr/>
            <p:nvPr/>
          </p:nvSpPr>
          <p:spPr>
            <a:xfrm flipH="1" rot="10800000">
              <a:off x="1566600" y="2450532"/>
              <a:ext cx="235200" cy="1899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335" name="Google Shape;335;p24"/>
          <p:cNvGrpSpPr/>
          <p:nvPr/>
        </p:nvGrpSpPr>
        <p:grpSpPr>
          <a:xfrm flipH="1" rot="10800000">
            <a:off x="3102250" y="2475168"/>
            <a:ext cx="2936700" cy="377832"/>
            <a:chOff x="218275" y="2223950"/>
            <a:chExt cx="2936700" cy="377832"/>
          </a:xfrm>
        </p:grpSpPr>
        <p:sp>
          <p:nvSpPr>
            <p:cNvPr id="336" name="Google Shape;336;p24"/>
            <p:cNvSpPr/>
            <p:nvPr/>
          </p:nvSpPr>
          <p:spPr>
            <a:xfrm>
              <a:off x="218275" y="2223950"/>
              <a:ext cx="2936700" cy="1899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37" name="Google Shape;337;p24"/>
            <p:cNvSpPr/>
            <p:nvPr/>
          </p:nvSpPr>
          <p:spPr>
            <a:xfrm flipH="1" rot="10800000">
              <a:off x="1566600" y="2411882"/>
              <a:ext cx="235200" cy="189900"/>
            </a:xfrm>
            <a:prstGeom prst="triangle">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cxnSp>
        <p:nvCxnSpPr>
          <p:cNvPr id="338" name="Google Shape;338;p24"/>
          <p:cNvCxnSpPr/>
          <p:nvPr/>
        </p:nvCxnSpPr>
        <p:spPr>
          <a:xfrm>
            <a:off x="3099875" y="2264000"/>
            <a:ext cx="0" cy="909000"/>
          </a:xfrm>
          <a:prstGeom prst="straightConnector1">
            <a:avLst/>
          </a:prstGeom>
          <a:noFill/>
          <a:ln cap="flat" cmpd="sng" w="19050">
            <a:solidFill>
              <a:schemeClr val="lt1"/>
            </a:solidFill>
            <a:prstDash val="lgDash"/>
            <a:round/>
            <a:headEnd len="med" w="med" type="none"/>
            <a:tailEnd len="med" w="med" type="none"/>
          </a:ln>
        </p:spPr>
      </p:cxnSp>
      <p:cxnSp>
        <p:nvCxnSpPr>
          <p:cNvPr id="339" name="Google Shape;339;p24"/>
          <p:cNvCxnSpPr/>
          <p:nvPr/>
        </p:nvCxnSpPr>
        <p:spPr>
          <a:xfrm>
            <a:off x="6038950" y="2264000"/>
            <a:ext cx="0" cy="909000"/>
          </a:xfrm>
          <a:prstGeom prst="straightConnector1">
            <a:avLst/>
          </a:prstGeom>
          <a:noFill/>
          <a:ln cap="flat" cmpd="sng" w="19050">
            <a:solidFill>
              <a:schemeClr val="lt1"/>
            </a:solidFill>
            <a:prstDash val="lgDash"/>
            <a:round/>
            <a:headEnd len="med" w="med" type="none"/>
            <a:tailEnd len="med" w="med" type="none"/>
          </a:ln>
        </p:spPr>
      </p:cxnSp>
      <p:sp>
        <p:nvSpPr>
          <p:cNvPr id="340" name="Google Shape;340;p24"/>
          <p:cNvSpPr txBox="1"/>
          <p:nvPr>
            <p:ph idx="1" type="subTitle"/>
          </p:nvPr>
        </p:nvSpPr>
        <p:spPr>
          <a:xfrm>
            <a:off x="1037788" y="3173000"/>
            <a:ext cx="1283400" cy="297600"/>
          </a:xfrm>
          <a:prstGeom prst="rect">
            <a:avLst/>
          </a:prstGeom>
        </p:spPr>
        <p:txBody>
          <a:bodyPr anchorCtr="0" anchor="t" bIns="0" lIns="0" spcFirstLastPara="1" rIns="0" wrap="square" tIns="0">
            <a:noAutofit/>
          </a:bodyPr>
          <a:lstStyle>
            <a:lvl1pPr lvl="0" algn="ctr">
              <a:spcBef>
                <a:spcPts val="0"/>
              </a:spcBef>
              <a:spcAft>
                <a:spcPts val="0"/>
              </a:spcAft>
              <a:buClr>
                <a:schemeClr val="accent2"/>
              </a:buClr>
              <a:buSzPts val="1400"/>
              <a:buFont typeface="DM Sans SemiBold"/>
              <a:buNone/>
              <a:defRPr sz="1400">
                <a:solidFill>
                  <a:schemeClr val="accent2"/>
                </a:solidFill>
                <a:latin typeface="DM Sans SemiBold"/>
                <a:ea typeface="DM Sans SemiBold"/>
                <a:cs typeface="DM Sans SemiBold"/>
                <a:sym typeface="DM Sans SemiBold"/>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41" name="Google Shape;341;p24"/>
          <p:cNvSpPr txBox="1"/>
          <p:nvPr>
            <p:ph idx="2" type="body"/>
          </p:nvPr>
        </p:nvSpPr>
        <p:spPr>
          <a:xfrm>
            <a:off x="1020050" y="1886300"/>
            <a:ext cx="1283400" cy="377700"/>
          </a:xfrm>
          <a:prstGeom prst="rect">
            <a:avLst/>
          </a:prstGeom>
        </p:spPr>
        <p:txBody>
          <a:bodyPr anchorCtr="0" anchor="b" bIns="0" lIns="0" spcFirstLastPara="1" rIns="0" wrap="square" tIns="0">
            <a:noAutofit/>
          </a:bodyPr>
          <a:lstStyle>
            <a:lvl1pPr indent="-298450" lvl="0" marL="457200" algn="ctr">
              <a:spcBef>
                <a:spcPts val="0"/>
              </a:spcBef>
              <a:spcAft>
                <a:spcPts val="0"/>
              </a:spcAft>
              <a:buClr>
                <a:schemeClr val="lt2"/>
              </a:buClr>
              <a:buSzPts val="1100"/>
              <a:buChar char="●"/>
              <a:defRPr>
                <a:solidFill>
                  <a:schemeClr val="lt2"/>
                </a:solidFill>
              </a:defRPr>
            </a:lvl1pPr>
            <a:lvl2pPr indent="-298450" lvl="1" marL="914400" algn="ctr">
              <a:spcBef>
                <a:spcPts val="0"/>
              </a:spcBef>
              <a:spcAft>
                <a:spcPts val="0"/>
              </a:spcAft>
              <a:buClr>
                <a:schemeClr val="lt2"/>
              </a:buClr>
              <a:buSzPts val="1100"/>
              <a:buChar char="○"/>
              <a:defRPr>
                <a:solidFill>
                  <a:schemeClr val="lt2"/>
                </a:solidFill>
              </a:defRPr>
            </a:lvl2pPr>
            <a:lvl3pPr indent="-298450" lvl="2" marL="1371600" algn="ctr">
              <a:spcBef>
                <a:spcPts val="0"/>
              </a:spcBef>
              <a:spcAft>
                <a:spcPts val="0"/>
              </a:spcAft>
              <a:buClr>
                <a:schemeClr val="lt2"/>
              </a:buClr>
              <a:buSzPts val="1100"/>
              <a:buChar char="■"/>
              <a:defRPr>
                <a:solidFill>
                  <a:schemeClr val="lt2"/>
                </a:solidFill>
              </a:defRPr>
            </a:lvl3pPr>
            <a:lvl4pPr indent="-298450" lvl="3" marL="1828800" algn="ctr">
              <a:spcBef>
                <a:spcPts val="0"/>
              </a:spcBef>
              <a:spcAft>
                <a:spcPts val="0"/>
              </a:spcAft>
              <a:buClr>
                <a:schemeClr val="lt2"/>
              </a:buClr>
              <a:buSzPts val="1100"/>
              <a:buChar char="●"/>
              <a:defRPr>
                <a:solidFill>
                  <a:schemeClr val="lt2"/>
                </a:solidFill>
              </a:defRPr>
            </a:lvl4pPr>
            <a:lvl5pPr indent="-298450" lvl="4" marL="2286000" algn="ctr">
              <a:spcBef>
                <a:spcPts val="0"/>
              </a:spcBef>
              <a:spcAft>
                <a:spcPts val="0"/>
              </a:spcAft>
              <a:buClr>
                <a:schemeClr val="lt2"/>
              </a:buClr>
              <a:buSzPts val="1100"/>
              <a:buChar char="○"/>
              <a:defRPr>
                <a:solidFill>
                  <a:schemeClr val="lt2"/>
                </a:solidFill>
              </a:defRPr>
            </a:lvl5pPr>
            <a:lvl6pPr indent="-298450" lvl="5" marL="2743200" algn="ctr">
              <a:spcBef>
                <a:spcPts val="0"/>
              </a:spcBef>
              <a:spcAft>
                <a:spcPts val="0"/>
              </a:spcAft>
              <a:buClr>
                <a:schemeClr val="lt2"/>
              </a:buClr>
              <a:buSzPts val="1100"/>
              <a:buChar char="■"/>
              <a:defRPr>
                <a:solidFill>
                  <a:schemeClr val="lt2"/>
                </a:solidFill>
              </a:defRPr>
            </a:lvl6pPr>
            <a:lvl7pPr indent="-298450" lvl="6" marL="3200400" algn="ctr">
              <a:spcBef>
                <a:spcPts val="0"/>
              </a:spcBef>
              <a:spcAft>
                <a:spcPts val="0"/>
              </a:spcAft>
              <a:buClr>
                <a:schemeClr val="lt2"/>
              </a:buClr>
              <a:buSzPts val="1100"/>
              <a:buChar char="●"/>
              <a:defRPr>
                <a:solidFill>
                  <a:schemeClr val="lt2"/>
                </a:solidFill>
              </a:defRPr>
            </a:lvl7pPr>
            <a:lvl8pPr indent="-298450" lvl="7" marL="3657600" algn="ctr">
              <a:spcBef>
                <a:spcPts val="0"/>
              </a:spcBef>
              <a:spcAft>
                <a:spcPts val="0"/>
              </a:spcAft>
              <a:buClr>
                <a:schemeClr val="lt2"/>
              </a:buClr>
              <a:buSzPts val="1100"/>
              <a:buChar char="○"/>
              <a:defRPr>
                <a:solidFill>
                  <a:schemeClr val="lt2"/>
                </a:solidFill>
              </a:defRPr>
            </a:lvl8pPr>
            <a:lvl9pPr indent="-298450" lvl="8" marL="4114800" algn="ctr">
              <a:spcBef>
                <a:spcPts val="0"/>
              </a:spcBef>
              <a:spcAft>
                <a:spcPts val="0"/>
              </a:spcAft>
              <a:buClr>
                <a:schemeClr val="lt2"/>
              </a:buClr>
              <a:buSzPts val="1100"/>
              <a:buChar char="■"/>
              <a:defRPr>
                <a:solidFill>
                  <a:schemeClr val="lt2"/>
                </a:solidFill>
              </a:defRPr>
            </a:lvl9pPr>
          </a:lstStyle>
          <a:p/>
        </p:txBody>
      </p:sp>
      <p:sp>
        <p:nvSpPr>
          <p:cNvPr id="342" name="Google Shape;342;p24"/>
          <p:cNvSpPr txBox="1"/>
          <p:nvPr>
            <p:ph idx="3" type="subTitle"/>
          </p:nvPr>
        </p:nvSpPr>
        <p:spPr>
          <a:xfrm>
            <a:off x="3926050" y="1966400"/>
            <a:ext cx="1283400" cy="297600"/>
          </a:xfrm>
          <a:prstGeom prst="rect">
            <a:avLst/>
          </a:prstGeom>
        </p:spPr>
        <p:txBody>
          <a:bodyPr anchorCtr="0" anchor="b" bIns="0" lIns="0" spcFirstLastPara="1" rIns="0" wrap="square" tIns="0">
            <a:noAutofit/>
          </a:bodyPr>
          <a:lstStyle>
            <a:lvl1pPr lvl="0" algn="ctr">
              <a:spcBef>
                <a:spcPts val="0"/>
              </a:spcBef>
              <a:spcAft>
                <a:spcPts val="0"/>
              </a:spcAft>
              <a:buClr>
                <a:schemeClr val="accent6"/>
              </a:buClr>
              <a:buSzPts val="1400"/>
              <a:buFont typeface="DM Sans SemiBold"/>
              <a:buNone/>
              <a:defRPr sz="1400">
                <a:solidFill>
                  <a:schemeClr val="accent6"/>
                </a:solidFill>
                <a:latin typeface="DM Sans SemiBold"/>
                <a:ea typeface="DM Sans SemiBold"/>
                <a:cs typeface="DM Sans SemiBold"/>
                <a:sym typeface="DM Sans SemiBold"/>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343" name="Google Shape;343;p24"/>
          <p:cNvSpPr txBox="1"/>
          <p:nvPr>
            <p:ph idx="4" type="body"/>
          </p:nvPr>
        </p:nvSpPr>
        <p:spPr>
          <a:xfrm>
            <a:off x="3929375" y="3064175"/>
            <a:ext cx="1283400" cy="377700"/>
          </a:xfrm>
          <a:prstGeom prst="rect">
            <a:avLst/>
          </a:prstGeom>
        </p:spPr>
        <p:txBody>
          <a:bodyPr anchorCtr="0" anchor="t" bIns="0" lIns="0" spcFirstLastPara="1" rIns="0" wrap="square" tIns="0">
            <a:noAutofit/>
          </a:bodyPr>
          <a:lstStyle>
            <a:lvl1pPr indent="-298450" lvl="0" marL="457200" algn="ctr">
              <a:spcBef>
                <a:spcPts val="0"/>
              </a:spcBef>
              <a:spcAft>
                <a:spcPts val="0"/>
              </a:spcAft>
              <a:buClr>
                <a:schemeClr val="lt2"/>
              </a:buClr>
              <a:buSzPts val="1100"/>
              <a:buChar char="●"/>
              <a:defRPr>
                <a:solidFill>
                  <a:schemeClr val="lt2"/>
                </a:solidFill>
              </a:defRPr>
            </a:lvl1pPr>
            <a:lvl2pPr indent="-298450" lvl="1" marL="914400" algn="ctr">
              <a:spcBef>
                <a:spcPts val="0"/>
              </a:spcBef>
              <a:spcAft>
                <a:spcPts val="0"/>
              </a:spcAft>
              <a:buClr>
                <a:schemeClr val="lt2"/>
              </a:buClr>
              <a:buSzPts val="1100"/>
              <a:buChar char="○"/>
              <a:defRPr>
                <a:solidFill>
                  <a:schemeClr val="lt2"/>
                </a:solidFill>
              </a:defRPr>
            </a:lvl2pPr>
            <a:lvl3pPr indent="-298450" lvl="2" marL="1371600" algn="ctr">
              <a:spcBef>
                <a:spcPts val="0"/>
              </a:spcBef>
              <a:spcAft>
                <a:spcPts val="0"/>
              </a:spcAft>
              <a:buClr>
                <a:schemeClr val="lt2"/>
              </a:buClr>
              <a:buSzPts val="1100"/>
              <a:buChar char="■"/>
              <a:defRPr>
                <a:solidFill>
                  <a:schemeClr val="lt2"/>
                </a:solidFill>
              </a:defRPr>
            </a:lvl3pPr>
            <a:lvl4pPr indent="-298450" lvl="3" marL="1828800" algn="ctr">
              <a:spcBef>
                <a:spcPts val="0"/>
              </a:spcBef>
              <a:spcAft>
                <a:spcPts val="0"/>
              </a:spcAft>
              <a:buClr>
                <a:schemeClr val="lt2"/>
              </a:buClr>
              <a:buSzPts val="1100"/>
              <a:buChar char="●"/>
              <a:defRPr>
                <a:solidFill>
                  <a:schemeClr val="lt2"/>
                </a:solidFill>
              </a:defRPr>
            </a:lvl4pPr>
            <a:lvl5pPr indent="-298450" lvl="4" marL="2286000" algn="ctr">
              <a:spcBef>
                <a:spcPts val="0"/>
              </a:spcBef>
              <a:spcAft>
                <a:spcPts val="0"/>
              </a:spcAft>
              <a:buClr>
                <a:schemeClr val="lt2"/>
              </a:buClr>
              <a:buSzPts val="1100"/>
              <a:buChar char="○"/>
              <a:defRPr>
                <a:solidFill>
                  <a:schemeClr val="lt2"/>
                </a:solidFill>
              </a:defRPr>
            </a:lvl5pPr>
            <a:lvl6pPr indent="-298450" lvl="5" marL="2743200" algn="ctr">
              <a:spcBef>
                <a:spcPts val="0"/>
              </a:spcBef>
              <a:spcAft>
                <a:spcPts val="0"/>
              </a:spcAft>
              <a:buClr>
                <a:schemeClr val="lt2"/>
              </a:buClr>
              <a:buSzPts val="1100"/>
              <a:buChar char="■"/>
              <a:defRPr>
                <a:solidFill>
                  <a:schemeClr val="lt2"/>
                </a:solidFill>
              </a:defRPr>
            </a:lvl6pPr>
            <a:lvl7pPr indent="-298450" lvl="6" marL="3200400" algn="ctr">
              <a:spcBef>
                <a:spcPts val="0"/>
              </a:spcBef>
              <a:spcAft>
                <a:spcPts val="0"/>
              </a:spcAft>
              <a:buClr>
                <a:schemeClr val="lt2"/>
              </a:buClr>
              <a:buSzPts val="1100"/>
              <a:buChar char="●"/>
              <a:defRPr>
                <a:solidFill>
                  <a:schemeClr val="lt2"/>
                </a:solidFill>
              </a:defRPr>
            </a:lvl7pPr>
            <a:lvl8pPr indent="-298450" lvl="7" marL="3657600" algn="ctr">
              <a:spcBef>
                <a:spcPts val="0"/>
              </a:spcBef>
              <a:spcAft>
                <a:spcPts val="0"/>
              </a:spcAft>
              <a:buClr>
                <a:schemeClr val="lt2"/>
              </a:buClr>
              <a:buSzPts val="1100"/>
              <a:buChar char="○"/>
              <a:defRPr>
                <a:solidFill>
                  <a:schemeClr val="lt2"/>
                </a:solidFill>
              </a:defRPr>
            </a:lvl8pPr>
            <a:lvl9pPr indent="-298450" lvl="8" marL="4114800" algn="ctr">
              <a:spcBef>
                <a:spcPts val="0"/>
              </a:spcBef>
              <a:spcAft>
                <a:spcPts val="0"/>
              </a:spcAft>
              <a:buClr>
                <a:schemeClr val="lt2"/>
              </a:buClr>
              <a:buSzPts val="1100"/>
              <a:buChar char="■"/>
              <a:defRPr>
                <a:solidFill>
                  <a:schemeClr val="lt2"/>
                </a:solidFill>
              </a:defRPr>
            </a:lvl9pPr>
          </a:lstStyle>
          <a:p/>
        </p:txBody>
      </p:sp>
      <p:sp>
        <p:nvSpPr>
          <p:cNvPr id="344" name="Google Shape;344;p24"/>
          <p:cNvSpPr txBox="1"/>
          <p:nvPr>
            <p:ph idx="5" type="subTitle"/>
          </p:nvPr>
        </p:nvSpPr>
        <p:spPr>
          <a:xfrm>
            <a:off x="6810456" y="3173000"/>
            <a:ext cx="1283400" cy="297600"/>
          </a:xfrm>
          <a:prstGeom prst="rect">
            <a:avLst/>
          </a:prstGeom>
        </p:spPr>
        <p:txBody>
          <a:bodyPr anchorCtr="0" anchor="t" bIns="0" lIns="0" spcFirstLastPara="1" rIns="0" wrap="square" tIns="0">
            <a:noAutofit/>
          </a:bodyPr>
          <a:lstStyle>
            <a:lvl1pPr lvl="0" algn="ctr">
              <a:spcBef>
                <a:spcPts val="0"/>
              </a:spcBef>
              <a:spcAft>
                <a:spcPts val="0"/>
              </a:spcAft>
              <a:buClr>
                <a:schemeClr val="accent3"/>
              </a:buClr>
              <a:buSzPts val="1400"/>
              <a:buFont typeface="DM Sans SemiBold"/>
              <a:buNone/>
              <a:defRPr sz="1400">
                <a:solidFill>
                  <a:schemeClr val="accent3"/>
                </a:solidFill>
                <a:latin typeface="DM Sans SemiBold"/>
                <a:ea typeface="DM Sans SemiBold"/>
                <a:cs typeface="DM Sans SemiBold"/>
                <a:sym typeface="DM Sans SemiBold"/>
              </a:defRPr>
            </a:lvl1pPr>
            <a:lvl2pPr lvl="1">
              <a:spcBef>
                <a:spcPts val="0"/>
              </a:spcBef>
              <a:spcAft>
                <a:spcPts val="0"/>
              </a:spcAft>
              <a:buClr>
                <a:schemeClr val="accent3"/>
              </a:buClr>
              <a:buSzPts val="1100"/>
              <a:buNone/>
              <a:defRPr>
                <a:solidFill>
                  <a:schemeClr val="accent3"/>
                </a:solidFill>
              </a:defRPr>
            </a:lvl2pPr>
            <a:lvl3pPr lvl="2">
              <a:spcBef>
                <a:spcPts val="0"/>
              </a:spcBef>
              <a:spcAft>
                <a:spcPts val="0"/>
              </a:spcAft>
              <a:buClr>
                <a:schemeClr val="accent3"/>
              </a:buClr>
              <a:buSzPts val="1100"/>
              <a:buNone/>
              <a:defRPr>
                <a:solidFill>
                  <a:schemeClr val="accent3"/>
                </a:solidFill>
              </a:defRPr>
            </a:lvl3pPr>
            <a:lvl4pPr lvl="3">
              <a:spcBef>
                <a:spcPts val="0"/>
              </a:spcBef>
              <a:spcAft>
                <a:spcPts val="0"/>
              </a:spcAft>
              <a:buClr>
                <a:schemeClr val="accent3"/>
              </a:buClr>
              <a:buSzPts val="1100"/>
              <a:buNone/>
              <a:defRPr>
                <a:solidFill>
                  <a:schemeClr val="accent3"/>
                </a:solidFill>
              </a:defRPr>
            </a:lvl4pPr>
            <a:lvl5pPr lvl="4">
              <a:spcBef>
                <a:spcPts val="0"/>
              </a:spcBef>
              <a:spcAft>
                <a:spcPts val="0"/>
              </a:spcAft>
              <a:buClr>
                <a:schemeClr val="accent3"/>
              </a:buClr>
              <a:buSzPts val="1100"/>
              <a:buNone/>
              <a:defRPr>
                <a:solidFill>
                  <a:schemeClr val="accent3"/>
                </a:solidFill>
              </a:defRPr>
            </a:lvl5pPr>
            <a:lvl6pPr lvl="5">
              <a:spcBef>
                <a:spcPts val="0"/>
              </a:spcBef>
              <a:spcAft>
                <a:spcPts val="0"/>
              </a:spcAft>
              <a:buClr>
                <a:schemeClr val="accent3"/>
              </a:buClr>
              <a:buSzPts val="1100"/>
              <a:buNone/>
              <a:defRPr>
                <a:solidFill>
                  <a:schemeClr val="accent3"/>
                </a:solidFill>
              </a:defRPr>
            </a:lvl6pPr>
            <a:lvl7pPr lvl="6">
              <a:spcBef>
                <a:spcPts val="0"/>
              </a:spcBef>
              <a:spcAft>
                <a:spcPts val="0"/>
              </a:spcAft>
              <a:buClr>
                <a:schemeClr val="accent3"/>
              </a:buClr>
              <a:buSzPts val="1100"/>
              <a:buNone/>
              <a:defRPr>
                <a:solidFill>
                  <a:schemeClr val="accent3"/>
                </a:solidFill>
              </a:defRPr>
            </a:lvl7pPr>
            <a:lvl8pPr lvl="7">
              <a:spcBef>
                <a:spcPts val="0"/>
              </a:spcBef>
              <a:spcAft>
                <a:spcPts val="0"/>
              </a:spcAft>
              <a:buClr>
                <a:schemeClr val="accent3"/>
              </a:buClr>
              <a:buSzPts val="1100"/>
              <a:buNone/>
              <a:defRPr>
                <a:solidFill>
                  <a:schemeClr val="accent3"/>
                </a:solidFill>
              </a:defRPr>
            </a:lvl8pPr>
            <a:lvl9pPr lvl="8">
              <a:spcBef>
                <a:spcPts val="0"/>
              </a:spcBef>
              <a:spcAft>
                <a:spcPts val="0"/>
              </a:spcAft>
              <a:buClr>
                <a:schemeClr val="accent3"/>
              </a:buClr>
              <a:buSzPts val="1100"/>
              <a:buNone/>
              <a:defRPr>
                <a:solidFill>
                  <a:schemeClr val="accent3"/>
                </a:solidFill>
              </a:defRPr>
            </a:lvl9pPr>
          </a:lstStyle>
          <a:p/>
        </p:txBody>
      </p:sp>
      <p:sp>
        <p:nvSpPr>
          <p:cNvPr id="345" name="Google Shape;345;p24"/>
          <p:cNvSpPr txBox="1"/>
          <p:nvPr>
            <p:ph idx="6" type="body"/>
          </p:nvPr>
        </p:nvSpPr>
        <p:spPr>
          <a:xfrm>
            <a:off x="6769313" y="1886300"/>
            <a:ext cx="1283400" cy="377700"/>
          </a:xfrm>
          <a:prstGeom prst="rect">
            <a:avLst/>
          </a:prstGeom>
        </p:spPr>
        <p:txBody>
          <a:bodyPr anchorCtr="0" anchor="b" bIns="0" lIns="0" spcFirstLastPara="1" rIns="0" wrap="square" tIns="0">
            <a:noAutofit/>
          </a:bodyPr>
          <a:lstStyle>
            <a:lvl1pPr indent="-298450" lvl="0" marL="457200" algn="ctr">
              <a:spcBef>
                <a:spcPts val="0"/>
              </a:spcBef>
              <a:spcAft>
                <a:spcPts val="0"/>
              </a:spcAft>
              <a:buClr>
                <a:schemeClr val="lt2"/>
              </a:buClr>
              <a:buSzPts val="1100"/>
              <a:buChar char="●"/>
              <a:defRPr>
                <a:solidFill>
                  <a:schemeClr val="lt2"/>
                </a:solidFill>
              </a:defRPr>
            </a:lvl1pPr>
            <a:lvl2pPr indent="-298450" lvl="1" marL="914400" algn="ctr">
              <a:spcBef>
                <a:spcPts val="0"/>
              </a:spcBef>
              <a:spcAft>
                <a:spcPts val="0"/>
              </a:spcAft>
              <a:buClr>
                <a:schemeClr val="lt2"/>
              </a:buClr>
              <a:buSzPts val="1100"/>
              <a:buChar char="○"/>
              <a:defRPr>
                <a:solidFill>
                  <a:schemeClr val="lt2"/>
                </a:solidFill>
              </a:defRPr>
            </a:lvl2pPr>
            <a:lvl3pPr indent="-298450" lvl="2" marL="1371600" algn="ctr">
              <a:spcBef>
                <a:spcPts val="0"/>
              </a:spcBef>
              <a:spcAft>
                <a:spcPts val="0"/>
              </a:spcAft>
              <a:buClr>
                <a:schemeClr val="lt2"/>
              </a:buClr>
              <a:buSzPts val="1100"/>
              <a:buChar char="■"/>
              <a:defRPr>
                <a:solidFill>
                  <a:schemeClr val="lt2"/>
                </a:solidFill>
              </a:defRPr>
            </a:lvl3pPr>
            <a:lvl4pPr indent="-298450" lvl="3" marL="1828800" algn="ctr">
              <a:spcBef>
                <a:spcPts val="0"/>
              </a:spcBef>
              <a:spcAft>
                <a:spcPts val="0"/>
              </a:spcAft>
              <a:buClr>
                <a:schemeClr val="lt2"/>
              </a:buClr>
              <a:buSzPts val="1100"/>
              <a:buChar char="●"/>
              <a:defRPr>
                <a:solidFill>
                  <a:schemeClr val="lt2"/>
                </a:solidFill>
              </a:defRPr>
            </a:lvl4pPr>
            <a:lvl5pPr indent="-298450" lvl="4" marL="2286000" algn="ctr">
              <a:spcBef>
                <a:spcPts val="0"/>
              </a:spcBef>
              <a:spcAft>
                <a:spcPts val="0"/>
              </a:spcAft>
              <a:buClr>
                <a:schemeClr val="lt2"/>
              </a:buClr>
              <a:buSzPts val="1100"/>
              <a:buChar char="○"/>
              <a:defRPr>
                <a:solidFill>
                  <a:schemeClr val="lt2"/>
                </a:solidFill>
              </a:defRPr>
            </a:lvl5pPr>
            <a:lvl6pPr indent="-298450" lvl="5" marL="2743200" algn="ctr">
              <a:spcBef>
                <a:spcPts val="0"/>
              </a:spcBef>
              <a:spcAft>
                <a:spcPts val="0"/>
              </a:spcAft>
              <a:buClr>
                <a:schemeClr val="lt2"/>
              </a:buClr>
              <a:buSzPts val="1100"/>
              <a:buChar char="■"/>
              <a:defRPr>
                <a:solidFill>
                  <a:schemeClr val="lt2"/>
                </a:solidFill>
              </a:defRPr>
            </a:lvl6pPr>
            <a:lvl7pPr indent="-298450" lvl="6" marL="3200400" algn="ctr">
              <a:spcBef>
                <a:spcPts val="0"/>
              </a:spcBef>
              <a:spcAft>
                <a:spcPts val="0"/>
              </a:spcAft>
              <a:buClr>
                <a:schemeClr val="lt2"/>
              </a:buClr>
              <a:buSzPts val="1100"/>
              <a:buChar char="●"/>
              <a:defRPr>
                <a:solidFill>
                  <a:schemeClr val="lt2"/>
                </a:solidFill>
              </a:defRPr>
            </a:lvl7pPr>
            <a:lvl8pPr indent="-298450" lvl="7" marL="3657600" algn="ctr">
              <a:spcBef>
                <a:spcPts val="0"/>
              </a:spcBef>
              <a:spcAft>
                <a:spcPts val="0"/>
              </a:spcAft>
              <a:buClr>
                <a:schemeClr val="lt2"/>
              </a:buClr>
              <a:buSzPts val="1100"/>
              <a:buChar char="○"/>
              <a:defRPr>
                <a:solidFill>
                  <a:schemeClr val="lt2"/>
                </a:solidFill>
              </a:defRPr>
            </a:lvl8pPr>
            <a:lvl9pPr indent="-298450" lvl="8" marL="4114800" algn="ctr">
              <a:spcBef>
                <a:spcPts val="0"/>
              </a:spcBef>
              <a:spcAft>
                <a:spcPts val="0"/>
              </a:spcAft>
              <a:buClr>
                <a:schemeClr val="lt2"/>
              </a:buClr>
              <a:buSzPts val="1100"/>
              <a:buChar char="■"/>
              <a:defRPr>
                <a:solidFill>
                  <a:schemeClr val="lt2"/>
                </a:solidFill>
              </a:defRPr>
            </a:lvl9pPr>
          </a:lstStyle>
          <a:p/>
        </p:txBody>
      </p:sp>
      <p:grpSp>
        <p:nvGrpSpPr>
          <p:cNvPr id="346" name="Google Shape;346;p24"/>
          <p:cNvGrpSpPr/>
          <p:nvPr/>
        </p:nvGrpSpPr>
        <p:grpSpPr>
          <a:xfrm>
            <a:off x="-824158" y="3670122"/>
            <a:ext cx="2277538" cy="2277538"/>
            <a:chOff x="987244" y="313753"/>
            <a:chExt cx="555321" cy="555321"/>
          </a:xfrm>
        </p:grpSpPr>
        <p:grpSp>
          <p:nvGrpSpPr>
            <p:cNvPr id="347" name="Google Shape;347;p24"/>
            <p:cNvGrpSpPr/>
            <p:nvPr/>
          </p:nvGrpSpPr>
          <p:grpSpPr>
            <a:xfrm>
              <a:off x="1068575" y="395075"/>
              <a:ext cx="392675" cy="392675"/>
              <a:chOff x="458050" y="265600"/>
              <a:chExt cx="392675" cy="392675"/>
            </a:xfrm>
          </p:grpSpPr>
          <p:sp>
            <p:nvSpPr>
              <p:cNvPr id="348" name="Google Shape;348;p2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49" name="Google Shape;349;p2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0" name="Google Shape;350;p2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1" name="Google Shape;351;p2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352" name="Google Shape;352;p24"/>
            <p:cNvGrpSpPr/>
            <p:nvPr/>
          </p:nvGrpSpPr>
          <p:grpSpPr>
            <a:xfrm rot="-2700000">
              <a:off x="1068569" y="395078"/>
              <a:ext cx="392671" cy="392671"/>
              <a:chOff x="458050" y="265600"/>
              <a:chExt cx="392675" cy="392675"/>
            </a:xfrm>
          </p:grpSpPr>
          <p:sp>
            <p:nvSpPr>
              <p:cNvPr id="353" name="Google Shape;353;p2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4" name="Google Shape;354;p2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5" name="Google Shape;355;p2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6" name="Google Shape;356;p2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grpSp>
        <p:nvGrpSpPr>
          <p:cNvPr id="357" name="Google Shape;357;p24"/>
          <p:cNvGrpSpPr/>
          <p:nvPr/>
        </p:nvGrpSpPr>
        <p:grpSpPr>
          <a:xfrm>
            <a:off x="8303263" y="28963"/>
            <a:ext cx="392675" cy="392675"/>
            <a:chOff x="458050" y="265600"/>
            <a:chExt cx="392675" cy="392675"/>
          </a:xfrm>
        </p:grpSpPr>
        <p:sp>
          <p:nvSpPr>
            <p:cNvPr id="358" name="Google Shape;358;p24"/>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59" name="Google Shape;359;p24"/>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0" name="Google Shape;360;p24"/>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1" name="Google Shape;361;p24"/>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362" name="Google Shape;362;p24"/>
          <p:cNvGrpSpPr/>
          <p:nvPr/>
        </p:nvGrpSpPr>
        <p:grpSpPr>
          <a:xfrm>
            <a:off x="8843163" y="28950"/>
            <a:ext cx="392675" cy="392675"/>
            <a:chOff x="458050" y="265600"/>
            <a:chExt cx="392675" cy="392675"/>
          </a:xfrm>
        </p:grpSpPr>
        <p:sp>
          <p:nvSpPr>
            <p:cNvPr id="363" name="Google Shape;363;p24"/>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4" name="Google Shape;364;p24"/>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5" name="Google Shape;365;p24"/>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6" name="Google Shape;366;p24"/>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367" name="Google Shape;367;p24"/>
          <p:cNvGrpSpPr/>
          <p:nvPr/>
        </p:nvGrpSpPr>
        <p:grpSpPr>
          <a:xfrm>
            <a:off x="8567531" y="465897"/>
            <a:ext cx="392675" cy="392675"/>
            <a:chOff x="458050" y="265600"/>
            <a:chExt cx="392675" cy="392675"/>
          </a:xfrm>
        </p:grpSpPr>
        <p:sp>
          <p:nvSpPr>
            <p:cNvPr id="368" name="Google Shape;368;p24"/>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69" name="Google Shape;369;p24"/>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70" name="Google Shape;370;p24"/>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71" name="Google Shape;371;p24"/>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372" name="Google Shape;372;p24"/>
          <p:cNvGrpSpPr/>
          <p:nvPr/>
        </p:nvGrpSpPr>
        <p:grpSpPr>
          <a:xfrm>
            <a:off x="9107431" y="465884"/>
            <a:ext cx="392675" cy="392675"/>
            <a:chOff x="458050" y="265600"/>
            <a:chExt cx="392675" cy="392675"/>
          </a:xfrm>
        </p:grpSpPr>
        <p:sp>
          <p:nvSpPr>
            <p:cNvPr id="373" name="Google Shape;373;p24"/>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74" name="Google Shape;374;p24"/>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75" name="Google Shape;375;p24"/>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76" name="Google Shape;376;p24"/>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items on timeline">
  <p:cSld name="CUSTOM_4_1">
    <p:bg>
      <p:bgPr>
        <a:solidFill>
          <a:schemeClr val="accent1"/>
        </a:solidFill>
      </p:bgPr>
    </p:bg>
    <p:spTree>
      <p:nvGrpSpPr>
        <p:cNvPr id="377" name="Shape 377"/>
        <p:cNvGrpSpPr/>
        <p:nvPr/>
      </p:nvGrpSpPr>
      <p:grpSpPr>
        <a:xfrm>
          <a:off x="0" y="0"/>
          <a:ext cx="0" cy="0"/>
          <a:chOff x="0" y="0"/>
          <a:chExt cx="0" cy="0"/>
        </a:xfrm>
      </p:grpSpPr>
      <p:sp>
        <p:nvSpPr>
          <p:cNvPr id="378" name="Google Shape;378;p25"/>
          <p:cNvSpPr txBox="1"/>
          <p:nvPr>
            <p:ph type="title"/>
          </p:nvPr>
        </p:nvSpPr>
        <p:spPr>
          <a:xfrm>
            <a:off x="311700" y="269951"/>
            <a:ext cx="8520600" cy="556500"/>
          </a:xfrm>
          <a:prstGeom prst="rect">
            <a:avLst/>
          </a:prstGeom>
        </p:spPr>
        <p:txBody>
          <a:bodyPr anchorCtr="0" anchor="t" bIns="0" lIns="0" spcFirstLastPara="1" rIns="0" wrap="square" tIns="0">
            <a:noAutofit/>
          </a:bodyPr>
          <a:lstStyle>
            <a:lvl1pPr lvl="0" algn="ctr">
              <a:spcBef>
                <a:spcPts val="0"/>
              </a:spcBef>
              <a:spcAft>
                <a:spcPts val="0"/>
              </a:spcAft>
              <a:buClr>
                <a:schemeClr val="accent4"/>
              </a:buClr>
              <a:buSzPts val="2000"/>
              <a:buNone/>
              <a:defRPr>
                <a:solidFill>
                  <a:schemeClr val="accent4"/>
                </a:solidFill>
              </a:defRPr>
            </a:lvl1pPr>
            <a:lvl2pPr lvl="1" algn="ctr">
              <a:spcBef>
                <a:spcPts val="0"/>
              </a:spcBef>
              <a:spcAft>
                <a:spcPts val="0"/>
              </a:spcAft>
              <a:buSzPts val="2000"/>
              <a:buNone/>
              <a:defRPr/>
            </a:lvl2pPr>
            <a:lvl3pPr lvl="2" algn="ctr">
              <a:spcBef>
                <a:spcPts val="0"/>
              </a:spcBef>
              <a:spcAft>
                <a:spcPts val="0"/>
              </a:spcAft>
              <a:buSzPts val="2000"/>
              <a:buNone/>
              <a:defRPr/>
            </a:lvl3pPr>
            <a:lvl4pPr lvl="3" algn="ctr">
              <a:spcBef>
                <a:spcPts val="0"/>
              </a:spcBef>
              <a:spcAft>
                <a:spcPts val="0"/>
              </a:spcAft>
              <a:buSzPts val="2000"/>
              <a:buNone/>
              <a:defRPr/>
            </a:lvl4pPr>
            <a:lvl5pPr lvl="4" algn="ctr">
              <a:spcBef>
                <a:spcPts val="0"/>
              </a:spcBef>
              <a:spcAft>
                <a:spcPts val="0"/>
              </a:spcAft>
              <a:buSzPts val="2000"/>
              <a:buNone/>
              <a:defRPr/>
            </a:lvl5pPr>
            <a:lvl6pPr lvl="5" algn="ctr">
              <a:spcBef>
                <a:spcPts val="0"/>
              </a:spcBef>
              <a:spcAft>
                <a:spcPts val="0"/>
              </a:spcAft>
              <a:buSzPts val="2000"/>
              <a:buNone/>
              <a:defRPr/>
            </a:lvl6pPr>
            <a:lvl7pPr lvl="6" algn="ctr">
              <a:spcBef>
                <a:spcPts val="0"/>
              </a:spcBef>
              <a:spcAft>
                <a:spcPts val="0"/>
              </a:spcAft>
              <a:buSzPts val="2000"/>
              <a:buNone/>
              <a:defRPr/>
            </a:lvl7pPr>
            <a:lvl8pPr lvl="7" algn="ctr">
              <a:spcBef>
                <a:spcPts val="0"/>
              </a:spcBef>
              <a:spcAft>
                <a:spcPts val="0"/>
              </a:spcAft>
              <a:buSzPts val="2000"/>
              <a:buNone/>
              <a:defRPr/>
            </a:lvl8pPr>
            <a:lvl9pPr lvl="8" algn="ctr">
              <a:spcBef>
                <a:spcPts val="0"/>
              </a:spcBef>
              <a:spcAft>
                <a:spcPts val="0"/>
              </a:spcAft>
              <a:buSzPts val="2000"/>
              <a:buNone/>
              <a:defRPr/>
            </a:lvl9pPr>
          </a:lstStyle>
          <a:p/>
        </p:txBody>
      </p:sp>
      <p:grpSp>
        <p:nvGrpSpPr>
          <p:cNvPr id="379" name="Google Shape;379;p25"/>
          <p:cNvGrpSpPr/>
          <p:nvPr/>
        </p:nvGrpSpPr>
        <p:grpSpPr>
          <a:xfrm rot="-5400000">
            <a:off x="1877868" y="1797262"/>
            <a:ext cx="927868" cy="202603"/>
            <a:chOff x="1082850" y="2340833"/>
            <a:chExt cx="2019300" cy="195299"/>
          </a:xfrm>
        </p:grpSpPr>
        <p:sp>
          <p:nvSpPr>
            <p:cNvPr id="380" name="Google Shape;380;p25"/>
            <p:cNvSpPr/>
            <p:nvPr/>
          </p:nvSpPr>
          <p:spPr>
            <a:xfrm>
              <a:off x="1082850" y="2340833"/>
              <a:ext cx="2019300" cy="111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81" name="Google Shape;381;p25"/>
            <p:cNvSpPr/>
            <p:nvPr/>
          </p:nvSpPr>
          <p:spPr>
            <a:xfrm flipH="1" rot="10800000">
              <a:off x="1974902" y="2451232"/>
              <a:ext cx="235200" cy="849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382" name="Google Shape;382;p25"/>
          <p:cNvSpPr txBox="1"/>
          <p:nvPr>
            <p:ph idx="1" type="subTitle"/>
          </p:nvPr>
        </p:nvSpPr>
        <p:spPr>
          <a:xfrm>
            <a:off x="749913" y="1749763"/>
            <a:ext cx="1283400" cy="297600"/>
          </a:xfrm>
          <a:prstGeom prst="rect">
            <a:avLst/>
          </a:prstGeom>
        </p:spPr>
        <p:txBody>
          <a:bodyPr anchorCtr="0" anchor="ctr" bIns="0" lIns="0" spcFirstLastPara="1" rIns="0" wrap="square" tIns="0">
            <a:noAutofit/>
          </a:bodyPr>
          <a:lstStyle>
            <a:lvl1pPr lvl="0" algn="r">
              <a:spcBef>
                <a:spcPts val="0"/>
              </a:spcBef>
              <a:spcAft>
                <a:spcPts val="0"/>
              </a:spcAft>
              <a:buClr>
                <a:schemeClr val="accent2"/>
              </a:buClr>
              <a:buSzPts val="1200"/>
              <a:buFont typeface="DM Sans SemiBold"/>
              <a:buNone/>
              <a:defRPr sz="1200">
                <a:solidFill>
                  <a:schemeClr val="accent2"/>
                </a:solidFill>
                <a:latin typeface="DM Sans SemiBold"/>
                <a:ea typeface="DM Sans SemiBold"/>
                <a:cs typeface="DM Sans SemiBold"/>
                <a:sym typeface="DM Sans SemiBold"/>
              </a:defRPr>
            </a:lvl1pPr>
            <a:lvl2pPr lvl="1" algn="r">
              <a:spcBef>
                <a:spcPts val="0"/>
              </a:spcBef>
              <a:spcAft>
                <a:spcPts val="0"/>
              </a:spcAft>
              <a:buSzPts val="1200"/>
              <a:buNone/>
              <a:defRPr sz="1200"/>
            </a:lvl2pPr>
            <a:lvl3pPr lvl="2" algn="r">
              <a:spcBef>
                <a:spcPts val="0"/>
              </a:spcBef>
              <a:spcAft>
                <a:spcPts val="0"/>
              </a:spcAft>
              <a:buSzPts val="1200"/>
              <a:buNone/>
              <a:defRPr sz="1200"/>
            </a:lvl3pPr>
            <a:lvl4pPr lvl="3" algn="r">
              <a:spcBef>
                <a:spcPts val="0"/>
              </a:spcBef>
              <a:spcAft>
                <a:spcPts val="0"/>
              </a:spcAft>
              <a:buSzPts val="1200"/>
              <a:buNone/>
              <a:defRPr sz="1200"/>
            </a:lvl4pPr>
            <a:lvl5pPr lvl="4" algn="r">
              <a:spcBef>
                <a:spcPts val="0"/>
              </a:spcBef>
              <a:spcAft>
                <a:spcPts val="0"/>
              </a:spcAft>
              <a:buSzPts val="1200"/>
              <a:buNone/>
              <a:defRPr sz="1200"/>
            </a:lvl5pPr>
            <a:lvl6pPr lvl="5" algn="r">
              <a:spcBef>
                <a:spcPts val="0"/>
              </a:spcBef>
              <a:spcAft>
                <a:spcPts val="0"/>
              </a:spcAft>
              <a:buSzPts val="1200"/>
              <a:buNone/>
              <a:defRPr sz="1200"/>
            </a:lvl6pPr>
            <a:lvl7pPr lvl="6" algn="r">
              <a:spcBef>
                <a:spcPts val="0"/>
              </a:spcBef>
              <a:spcAft>
                <a:spcPts val="0"/>
              </a:spcAft>
              <a:buSzPts val="1200"/>
              <a:buNone/>
              <a:defRPr sz="1200"/>
            </a:lvl7pPr>
            <a:lvl8pPr lvl="7" algn="r">
              <a:spcBef>
                <a:spcPts val="0"/>
              </a:spcBef>
              <a:spcAft>
                <a:spcPts val="0"/>
              </a:spcAft>
              <a:buSzPts val="1200"/>
              <a:buNone/>
              <a:defRPr sz="1200"/>
            </a:lvl8pPr>
            <a:lvl9pPr lvl="8" algn="r">
              <a:spcBef>
                <a:spcPts val="0"/>
              </a:spcBef>
              <a:spcAft>
                <a:spcPts val="0"/>
              </a:spcAft>
              <a:buSzPts val="1200"/>
              <a:buNone/>
              <a:defRPr sz="1200"/>
            </a:lvl9pPr>
          </a:lstStyle>
          <a:p/>
        </p:txBody>
      </p:sp>
      <p:sp>
        <p:nvSpPr>
          <p:cNvPr id="383" name="Google Shape;383;p25"/>
          <p:cNvSpPr txBox="1"/>
          <p:nvPr>
            <p:ph idx="2" type="body"/>
          </p:nvPr>
        </p:nvSpPr>
        <p:spPr>
          <a:xfrm>
            <a:off x="2650275" y="1709725"/>
            <a:ext cx="5743800" cy="3777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lt2"/>
              </a:buClr>
              <a:buSzPts val="1000"/>
              <a:buChar char="●"/>
              <a:defRPr sz="1000">
                <a:solidFill>
                  <a:schemeClr val="lt2"/>
                </a:solidFill>
              </a:defRPr>
            </a:lvl1pPr>
            <a:lvl2pPr indent="-292100" lvl="1" marL="914400">
              <a:spcBef>
                <a:spcPts val="0"/>
              </a:spcBef>
              <a:spcAft>
                <a:spcPts val="0"/>
              </a:spcAft>
              <a:buClr>
                <a:schemeClr val="lt2"/>
              </a:buClr>
              <a:buSzPts val="1000"/>
              <a:buChar char="○"/>
              <a:defRPr sz="1000">
                <a:solidFill>
                  <a:schemeClr val="lt2"/>
                </a:solidFill>
              </a:defRPr>
            </a:lvl2pPr>
            <a:lvl3pPr indent="-292100" lvl="2" marL="1371600">
              <a:spcBef>
                <a:spcPts val="0"/>
              </a:spcBef>
              <a:spcAft>
                <a:spcPts val="0"/>
              </a:spcAft>
              <a:buClr>
                <a:schemeClr val="lt2"/>
              </a:buClr>
              <a:buSzPts val="1000"/>
              <a:buChar char="■"/>
              <a:defRPr sz="1000">
                <a:solidFill>
                  <a:schemeClr val="lt2"/>
                </a:solidFill>
              </a:defRPr>
            </a:lvl3pPr>
            <a:lvl4pPr indent="-292100" lvl="3" marL="1828800">
              <a:spcBef>
                <a:spcPts val="0"/>
              </a:spcBef>
              <a:spcAft>
                <a:spcPts val="0"/>
              </a:spcAft>
              <a:buClr>
                <a:schemeClr val="lt2"/>
              </a:buClr>
              <a:buSzPts val="1000"/>
              <a:buChar char="●"/>
              <a:defRPr sz="1000">
                <a:solidFill>
                  <a:schemeClr val="lt2"/>
                </a:solidFill>
              </a:defRPr>
            </a:lvl4pPr>
            <a:lvl5pPr indent="-292100" lvl="4" marL="2286000">
              <a:spcBef>
                <a:spcPts val="0"/>
              </a:spcBef>
              <a:spcAft>
                <a:spcPts val="0"/>
              </a:spcAft>
              <a:buClr>
                <a:schemeClr val="lt2"/>
              </a:buClr>
              <a:buSzPts val="1000"/>
              <a:buChar char="○"/>
              <a:defRPr sz="1000">
                <a:solidFill>
                  <a:schemeClr val="lt2"/>
                </a:solidFill>
              </a:defRPr>
            </a:lvl5pPr>
            <a:lvl6pPr indent="-292100" lvl="5" marL="2743200">
              <a:spcBef>
                <a:spcPts val="0"/>
              </a:spcBef>
              <a:spcAft>
                <a:spcPts val="0"/>
              </a:spcAft>
              <a:buClr>
                <a:schemeClr val="lt2"/>
              </a:buClr>
              <a:buSzPts val="1000"/>
              <a:buChar char="■"/>
              <a:defRPr sz="1000">
                <a:solidFill>
                  <a:schemeClr val="lt2"/>
                </a:solidFill>
              </a:defRPr>
            </a:lvl6pPr>
            <a:lvl7pPr indent="-292100" lvl="6" marL="3200400">
              <a:spcBef>
                <a:spcPts val="0"/>
              </a:spcBef>
              <a:spcAft>
                <a:spcPts val="0"/>
              </a:spcAft>
              <a:buClr>
                <a:schemeClr val="lt2"/>
              </a:buClr>
              <a:buSzPts val="1000"/>
              <a:buChar char="●"/>
              <a:defRPr sz="1000">
                <a:solidFill>
                  <a:schemeClr val="lt2"/>
                </a:solidFill>
              </a:defRPr>
            </a:lvl7pPr>
            <a:lvl8pPr indent="-292100" lvl="7" marL="3657600">
              <a:spcBef>
                <a:spcPts val="0"/>
              </a:spcBef>
              <a:spcAft>
                <a:spcPts val="0"/>
              </a:spcAft>
              <a:buClr>
                <a:schemeClr val="lt2"/>
              </a:buClr>
              <a:buSzPts val="1000"/>
              <a:buChar char="○"/>
              <a:defRPr sz="1000">
                <a:solidFill>
                  <a:schemeClr val="lt2"/>
                </a:solidFill>
              </a:defRPr>
            </a:lvl8pPr>
            <a:lvl9pPr indent="-292100" lvl="8" marL="4114800">
              <a:spcBef>
                <a:spcPts val="0"/>
              </a:spcBef>
              <a:spcAft>
                <a:spcPts val="0"/>
              </a:spcAft>
              <a:buClr>
                <a:schemeClr val="lt2"/>
              </a:buClr>
              <a:buSzPts val="1000"/>
              <a:buChar char="■"/>
              <a:defRPr sz="1000">
                <a:solidFill>
                  <a:schemeClr val="lt2"/>
                </a:solidFill>
              </a:defRPr>
            </a:lvl9pPr>
          </a:lstStyle>
          <a:p/>
        </p:txBody>
      </p:sp>
      <p:grpSp>
        <p:nvGrpSpPr>
          <p:cNvPr id="384" name="Google Shape;384;p25"/>
          <p:cNvGrpSpPr/>
          <p:nvPr/>
        </p:nvGrpSpPr>
        <p:grpSpPr>
          <a:xfrm>
            <a:off x="7701292" y="3734734"/>
            <a:ext cx="2277538" cy="2277538"/>
            <a:chOff x="987244" y="313753"/>
            <a:chExt cx="555321" cy="555321"/>
          </a:xfrm>
        </p:grpSpPr>
        <p:grpSp>
          <p:nvGrpSpPr>
            <p:cNvPr id="385" name="Google Shape;385;p25"/>
            <p:cNvGrpSpPr/>
            <p:nvPr/>
          </p:nvGrpSpPr>
          <p:grpSpPr>
            <a:xfrm>
              <a:off x="1068575" y="395075"/>
              <a:ext cx="392675" cy="392675"/>
              <a:chOff x="458050" y="265600"/>
              <a:chExt cx="392675" cy="392675"/>
            </a:xfrm>
          </p:grpSpPr>
          <p:sp>
            <p:nvSpPr>
              <p:cNvPr id="386" name="Google Shape;386;p2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87" name="Google Shape;387;p2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88" name="Google Shape;388;p2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89" name="Google Shape;389;p2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390" name="Google Shape;390;p25"/>
            <p:cNvGrpSpPr/>
            <p:nvPr/>
          </p:nvGrpSpPr>
          <p:grpSpPr>
            <a:xfrm rot="-2700000">
              <a:off x="1068569" y="395078"/>
              <a:ext cx="392671" cy="392671"/>
              <a:chOff x="458050" y="265600"/>
              <a:chExt cx="392675" cy="392675"/>
            </a:xfrm>
          </p:grpSpPr>
          <p:sp>
            <p:nvSpPr>
              <p:cNvPr id="391" name="Google Shape;391;p2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92" name="Google Shape;392;p2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93" name="Google Shape;393;p2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94" name="Google Shape;394;p2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grpSp>
        <p:nvGrpSpPr>
          <p:cNvPr id="395" name="Google Shape;395;p25"/>
          <p:cNvGrpSpPr/>
          <p:nvPr/>
        </p:nvGrpSpPr>
        <p:grpSpPr>
          <a:xfrm>
            <a:off x="-459737" y="28963"/>
            <a:ext cx="392675" cy="392675"/>
            <a:chOff x="458050" y="265600"/>
            <a:chExt cx="392675" cy="392675"/>
          </a:xfrm>
        </p:grpSpPr>
        <p:sp>
          <p:nvSpPr>
            <p:cNvPr id="396" name="Google Shape;396;p25"/>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97" name="Google Shape;397;p25"/>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98" name="Google Shape;398;p25"/>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399" name="Google Shape;399;p25"/>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400" name="Google Shape;400;p25"/>
          <p:cNvGrpSpPr/>
          <p:nvPr/>
        </p:nvGrpSpPr>
        <p:grpSpPr>
          <a:xfrm>
            <a:off x="80163" y="28950"/>
            <a:ext cx="392675" cy="392675"/>
            <a:chOff x="458050" y="265600"/>
            <a:chExt cx="392675" cy="392675"/>
          </a:xfrm>
        </p:grpSpPr>
        <p:sp>
          <p:nvSpPr>
            <p:cNvPr id="401" name="Google Shape;401;p25"/>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02" name="Google Shape;402;p25"/>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03" name="Google Shape;403;p25"/>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04" name="Google Shape;404;p25"/>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405" name="Google Shape;405;p25"/>
          <p:cNvGrpSpPr/>
          <p:nvPr/>
        </p:nvGrpSpPr>
        <p:grpSpPr>
          <a:xfrm>
            <a:off x="-195469" y="465897"/>
            <a:ext cx="392675" cy="392675"/>
            <a:chOff x="458050" y="265600"/>
            <a:chExt cx="392675" cy="392675"/>
          </a:xfrm>
        </p:grpSpPr>
        <p:sp>
          <p:nvSpPr>
            <p:cNvPr id="406" name="Google Shape;406;p25"/>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07" name="Google Shape;407;p25"/>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08" name="Google Shape;408;p25"/>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09" name="Google Shape;409;p25"/>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410" name="Google Shape;410;p25"/>
          <p:cNvGrpSpPr/>
          <p:nvPr/>
        </p:nvGrpSpPr>
        <p:grpSpPr>
          <a:xfrm>
            <a:off x="344431" y="465884"/>
            <a:ext cx="392675" cy="392675"/>
            <a:chOff x="458050" y="265600"/>
            <a:chExt cx="392675" cy="392675"/>
          </a:xfrm>
        </p:grpSpPr>
        <p:sp>
          <p:nvSpPr>
            <p:cNvPr id="411" name="Google Shape;411;p25"/>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12" name="Google Shape;412;p25"/>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13" name="Google Shape;413;p25"/>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14" name="Google Shape;414;p25"/>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415" name="Google Shape;415;p25"/>
          <p:cNvGrpSpPr/>
          <p:nvPr/>
        </p:nvGrpSpPr>
        <p:grpSpPr>
          <a:xfrm rot="-5400000">
            <a:off x="1877749" y="2729577"/>
            <a:ext cx="927868" cy="202603"/>
            <a:chOff x="1082850" y="2340833"/>
            <a:chExt cx="2019300" cy="195299"/>
          </a:xfrm>
        </p:grpSpPr>
        <p:sp>
          <p:nvSpPr>
            <p:cNvPr id="416" name="Google Shape;416;p25"/>
            <p:cNvSpPr/>
            <p:nvPr/>
          </p:nvSpPr>
          <p:spPr>
            <a:xfrm>
              <a:off x="1082850" y="2340833"/>
              <a:ext cx="2019300" cy="1116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17" name="Google Shape;417;p25"/>
            <p:cNvSpPr/>
            <p:nvPr/>
          </p:nvSpPr>
          <p:spPr>
            <a:xfrm flipH="1" rot="10800000">
              <a:off x="1974902" y="2451232"/>
              <a:ext cx="235200" cy="84900"/>
            </a:xfrm>
            <a:prstGeom prst="triangle">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418" name="Google Shape;418;p25"/>
          <p:cNvSpPr txBox="1"/>
          <p:nvPr>
            <p:ph idx="3" type="subTitle"/>
          </p:nvPr>
        </p:nvSpPr>
        <p:spPr>
          <a:xfrm>
            <a:off x="749794" y="2682078"/>
            <a:ext cx="1283400" cy="297600"/>
          </a:xfrm>
          <a:prstGeom prst="rect">
            <a:avLst/>
          </a:prstGeom>
        </p:spPr>
        <p:txBody>
          <a:bodyPr anchorCtr="0" anchor="ctr" bIns="0" lIns="0" spcFirstLastPara="1" rIns="0" wrap="square" tIns="0">
            <a:noAutofit/>
          </a:bodyPr>
          <a:lstStyle>
            <a:lvl1pPr lvl="0" algn="r">
              <a:spcBef>
                <a:spcPts val="0"/>
              </a:spcBef>
              <a:spcAft>
                <a:spcPts val="0"/>
              </a:spcAft>
              <a:buClr>
                <a:schemeClr val="accent6"/>
              </a:buClr>
              <a:buSzPts val="1200"/>
              <a:buFont typeface="DM Sans SemiBold"/>
              <a:buNone/>
              <a:defRPr sz="1200">
                <a:solidFill>
                  <a:schemeClr val="accent6"/>
                </a:solidFill>
                <a:latin typeface="DM Sans SemiBold"/>
                <a:ea typeface="DM Sans SemiBold"/>
                <a:cs typeface="DM Sans SemiBold"/>
                <a:sym typeface="DM Sans SemiBold"/>
              </a:defRPr>
            </a:lvl1pPr>
            <a:lvl2pPr lvl="1" algn="r">
              <a:spcBef>
                <a:spcPts val="0"/>
              </a:spcBef>
              <a:spcAft>
                <a:spcPts val="0"/>
              </a:spcAft>
              <a:buSzPts val="1200"/>
              <a:buNone/>
              <a:defRPr sz="1200"/>
            </a:lvl2pPr>
            <a:lvl3pPr lvl="2" algn="r">
              <a:spcBef>
                <a:spcPts val="0"/>
              </a:spcBef>
              <a:spcAft>
                <a:spcPts val="0"/>
              </a:spcAft>
              <a:buSzPts val="1200"/>
              <a:buNone/>
              <a:defRPr sz="1200"/>
            </a:lvl3pPr>
            <a:lvl4pPr lvl="3" algn="r">
              <a:spcBef>
                <a:spcPts val="0"/>
              </a:spcBef>
              <a:spcAft>
                <a:spcPts val="0"/>
              </a:spcAft>
              <a:buSzPts val="1200"/>
              <a:buNone/>
              <a:defRPr sz="1200"/>
            </a:lvl4pPr>
            <a:lvl5pPr lvl="4" algn="r">
              <a:spcBef>
                <a:spcPts val="0"/>
              </a:spcBef>
              <a:spcAft>
                <a:spcPts val="0"/>
              </a:spcAft>
              <a:buSzPts val="1200"/>
              <a:buNone/>
              <a:defRPr sz="1200"/>
            </a:lvl5pPr>
            <a:lvl6pPr lvl="5" algn="r">
              <a:spcBef>
                <a:spcPts val="0"/>
              </a:spcBef>
              <a:spcAft>
                <a:spcPts val="0"/>
              </a:spcAft>
              <a:buSzPts val="1200"/>
              <a:buNone/>
              <a:defRPr sz="1200"/>
            </a:lvl6pPr>
            <a:lvl7pPr lvl="6" algn="r">
              <a:spcBef>
                <a:spcPts val="0"/>
              </a:spcBef>
              <a:spcAft>
                <a:spcPts val="0"/>
              </a:spcAft>
              <a:buSzPts val="1200"/>
              <a:buNone/>
              <a:defRPr sz="1200"/>
            </a:lvl7pPr>
            <a:lvl8pPr lvl="7" algn="r">
              <a:spcBef>
                <a:spcPts val="0"/>
              </a:spcBef>
              <a:spcAft>
                <a:spcPts val="0"/>
              </a:spcAft>
              <a:buSzPts val="1200"/>
              <a:buNone/>
              <a:defRPr sz="1200"/>
            </a:lvl8pPr>
            <a:lvl9pPr lvl="8" algn="r">
              <a:spcBef>
                <a:spcPts val="0"/>
              </a:spcBef>
              <a:spcAft>
                <a:spcPts val="0"/>
              </a:spcAft>
              <a:buSzPts val="1200"/>
              <a:buNone/>
              <a:defRPr sz="1200"/>
            </a:lvl9pPr>
          </a:lstStyle>
          <a:p/>
        </p:txBody>
      </p:sp>
      <p:sp>
        <p:nvSpPr>
          <p:cNvPr id="419" name="Google Shape;419;p25"/>
          <p:cNvSpPr txBox="1"/>
          <p:nvPr>
            <p:ph idx="4" type="body"/>
          </p:nvPr>
        </p:nvSpPr>
        <p:spPr>
          <a:xfrm>
            <a:off x="2650156" y="2642040"/>
            <a:ext cx="5743800" cy="3777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lt2"/>
              </a:buClr>
              <a:buSzPts val="1000"/>
              <a:buChar char="●"/>
              <a:defRPr sz="1000">
                <a:solidFill>
                  <a:schemeClr val="lt2"/>
                </a:solidFill>
              </a:defRPr>
            </a:lvl1pPr>
            <a:lvl2pPr indent="-292100" lvl="1" marL="914400">
              <a:spcBef>
                <a:spcPts val="0"/>
              </a:spcBef>
              <a:spcAft>
                <a:spcPts val="0"/>
              </a:spcAft>
              <a:buClr>
                <a:schemeClr val="lt2"/>
              </a:buClr>
              <a:buSzPts val="1000"/>
              <a:buChar char="○"/>
              <a:defRPr sz="1000">
                <a:solidFill>
                  <a:schemeClr val="lt2"/>
                </a:solidFill>
              </a:defRPr>
            </a:lvl2pPr>
            <a:lvl3pPr indent="-292100" lvl="2" marL="1371600">
              <a:spcBef>
                <a:spcPts val="0"/>
              </a:spcBef>
              <a:spcAft>
                <a:spcPts val="0"/>
              </a:spcAft>
              <a:buClr>
                <a:schemeClr val="lt2"/>
              </a:buClr>
              <a:buSzPts val="1000"/>
              <a:buChar char="■"/>
              <a:defRPr sz="1000">
                <a:solidFill>
                  <a:schemeClr val="lt2"/>
                </a:solidFill>
              </a:defRPr>
            </a:lvl3pPr>
            <a:lvl4pPr indent="-292100" lvl="3" marL="1828800">
              <a:spcBef>
                <a:spcPts val="0"/>
              </a:spcBef>
              <a:spcAft>
                <a:spcPts val="0"/>
              </a:spcAft>
              <a:buClr>
                <a:schemeClr val="lt2"/>
              </a:buClr>
              <a:buSzPts val="1000"/>
              <a:buChar char="●"/>
              <a:defRPr sz="1000">
                <a:solidFill>
                  <a:schemeClr val="lt2"/>
                </a:solidFill>
              </a:defRPr>
            </a:lvl4pPr>
            <a:lvl5pPr indent="-292100" lvl="4" marL="2286000">
              <a:spcBef>
                <a:spcPts val="0"/>
              </a:spcBef>
              <a:spcAft>
                <a:spcPts val="0"/>
              </a:spcAft>
              <a:buClr>
                <a:schemeClr val="lt2"/>
              </a:buClr>
              <a:buSzPts val="1000"/>
              <a:buChar char="○"/>
              <a:defRPr sz="1000">
                <a:solidFill>
                  <a:schemeClr val="lt2"/>
                </a:solidFill>
              </a:defRPr>
            </a:lvl5pPr>
            <a:lvl6pPr indent="-292100" lvl="5" marL="2743200">
              <a:spcBef>
                <a:spcPts val="0"/>
              </a:spcBef>
              <a:spcAft>
                <a:spcPts val="0"/>
              </a:spcAft>
              <a:buClr>
                <a:schemeClr val="lt2"/>
              </a:buClr>
              <a:buSzPts val="1000"/>
              <a:buChar char="■"/>
              <a:defRPr sz="1000">
                <a:solidFill>
                  <a:schemeClr val="lt2"/>
                </a:solidFill>
              </a:defRPr>
            </a:lvl6pPr>
            <a:lvl7pPr indent="-292100" lvl="6" marL="3200400">
              <a:spcBef>
                <a:spcPts val="0"/>
              </a:spcBef>
              <a:spcAft>
                <a:spcPts val="0"/>
              </a:spcAft>
              <a:buClr>
                <a:schemeClr val="lt2"/>
              </a:buClr>
              <a:buSzPts val="1000"/>
              <a:buChar char="●"/>
              <a:defRPr sz="1000">
                <a:solidFill>
                  <a:schemeClr val="lt2"/>
                </a:solidFill>
              </a:defRPr>
            </a:lvl7pPr>
            <a:lvl8pPr indent="-292100" lvl="7" marL="3657600">
              <a:spcBef>
                <a:spcPts val="0"/>
              </a:spcBef>
              <a:spcAft>
                <a:spcPts val="0"/>
              </a:spcAft>
              <a:buClr>
                <a:schemeClr val="lt2"/>
              </a:buClr>
              <a:buSzPts val="1000"/>
              <a:buChar char="○"/>
              <a:defRPr sz="1000">
                <a:solidFill>
                  <a:schemeClr val="lt2"/>
                </a:solidFill>
              </a:defRPr>
            </a:lvl8pPr>
            <a:lvl9pPr indent="-292100" lvl="8" marL="4114800">
              <a:spcBef>
                <a:spcPts val="0"/>
              </a:spcBef>
              <a:spcAft>
                <a:spcPts val="0"/>
              </a:spcAft>
              <a:buClr>
                <a:schemeClr val="lt2"/>
              </a:buClr>
              <a:buSzPts val="1000"/>
              <a:buChar char="■"/>
              <a:defRPr sz="1000">
                <a:solidFill>
                  <a:schemeClr val="lt2"/>
                </a:solidFill>
              </a:defRPr>
            </a:lvl9pPr>
          </a:lstStyle>
          <a:p/>
        </p:txBody>
      </p:sp>
      <p:grpSp>
        <p:nvGrpSpPr>
          <p:cNvPr id="420" name="Google Shape;420;p25"/>
          <p:cNvGrpSpPr/>
          <p:nvPr/>
        </p:nvGrpSpPr>
        <p:grpSpPr>
          <a:xfrm rot="-5400000">
            <a:off x="1877874" y="3657452"/>
            <a:ext cx="927868" cy="202603"/>
            <a:chOff x="1082850" y="2340833"/>
            <a:chExt cx="2019300" cy="195299"/>
          </a:xfrm>
        </p:grpSpPr>
        <p:sp>
          <p:nvSpPr>
            <p:cNvPr id="421" name="Google Shape;421;p25"/>
            <p:cNvSpPr/>
            <p:nvPr/>
          </p:nvSpPr>
          <p:spPr>
            <a:xfrm>
              <a:off x="1082850" y="2340833"/>
              <a:ext cx="2019300" cy="11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22" name="Google Shape;422;p25"/>
            <p:cNvSpPr/>
            <p:nvPr/>
          </p:nvSpPr>
          <p:spPr>
            <a:xfrm flipH="1" rot="10800000">
              <a:off x="1974902" y="2451232"/>
              <a:ext cx="235200" cy="849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423" name="Google Shape;423;p25"/>
          <p:cNvSpPr txBox="1"/>
          <p:nvPr>
            <p:ph idx="5" type="subTitle"/>
          </p:nvPr>
        </p:nvSpPr>
        <p:spPr>
          <a:xfrm>
            <a:off x="749919" y="3609953"/>
            <a:ext cx="1283400" cy="297600"/>
          </a:xfrm>
          <a:prstGeom prst="rect">
            <a:avLst/>
          </a:prstGeom>
        </p:spPr>
        <p:txBody>
          <a:bodyPr anchorCtr="0" anchor="ctr" bIns="0" lIns="0" spcFirstLastPara="1" rIns="0" wrap="square" tIns="0">
            <a:noAutofit/>
          </a:bodyPr>
          <a:lstStyle>
            <a:lvl1pPr lvl="0" algn="r">
              <a:spcBef>
                <a:spcPts val="0"/>
              </a:spcBef>
              <a:spcAft>
                <a:spcPts val="0"/>
              </a:spcAft>
              <a:buClr>
                <a:schemeClr val="accent3"/>
              </a:buClr>
              <a:buSzPts val="1200"/>
              <a:buFont typeface="DM Sans SemiBold"/>
              <a:buNone/>
              <a:defRPr sz="1200">
                <a:solidFill>
                  <a:schemeClr val="accent3"/>
                </a:solidFill>
                <a:latin typeface="DM Sans SemiBold"/>
                <a:ea typeface="DM Sans SemiBold"/>
                <a:cs typeface="DM Sans SemiBold"/>
                <a:sym typeface="DM Sans SemiBold"/>
              </a:defRPr>
            </a:lvl1pPr>
            <a:lvl2pPr lvl="1" algn="r">
              <a:spcBef>
                <a:spcPts val="0"/>
              </a:spcBef>
              <a:spcAft>
                <a:spcPts val="0"/>
              </a:spcAft>
              <a:buSzPts val="1200"/>
              <a:buNone/>
              <a:defRPr sz="1200"/>
            </a:lvl2pPr>
            <a:lvl3pPr lvl="2" algn="r">
              <a:spcBef>
                <a:spcPts val="0"/>
              </a:spcBef>
              <a:spcAft>
                <a:spcPts val="0"/>
              </a:spcAft>
              <a:buSzPts val="1200"/>
              <a:buNone/>
              <a:defRPr sz="1200"/>
            </a:lvl3pPr>
            <a:lvl4pPr lvl="3" algn="r">
              <a:spcBef>
                <a:spcPts val="0"/>
              </a:spcBef>
              <a:spcAft>
                <a:spcPts val="0"/>
              </a:spcAft>
              <a:buSzPts val="1200"/>
              <a:buNone/>
              <a:defRPr sz="1200"/>
            </a:lvl4pPr>
            <a:lvl5pPr lvl="4" algn="r">
              <a:spcBef>
                <a:spcPts val="0"/>
              </a:spcBef>
              <a:spcAft>
                <a:spcPts val="0"/>
              </a:spcAft>
              <a:buSzPts val="1200"/>
              <a:buNone/>
              <a:defRPr sz="1200"/>
            </a:lvl5pPr>
            <a:lvl6pPr lvl="5" algn="r">
              <a:spcBef>
                <a:spcPts val="0"/>
              </a:spcBef>
              <a:spcAft>
                <a:spcPts val="0"/>
              </a:spcAft>
              <a:buSzPts val="1200"/>
              <a:buNone/>
              <a:defRPr sz="1200"/>
            </a:lvl6pPr>
            <a:lvl7pPr lvl="6" algn="r">
              <a:spcBef>
                <a:spcPts val="0"/>
              </a:spcBef>
              <a:spcAft>
                <a:spcPts val="0"/>
              </a:spcAft>
              <a:buSzPts val="1200"/>
              <a:buNone/>
              <a:defRPr sz="1200"/>
            </a:lvl7pPr>
            <a:lvl8pPr lvl="7" algn="r">
              <a:spcBef>
                <a:spcPts val="0"/>
              </a:spcBef>
              <a:spcAft>
                <a:spcPts val="0"/>
              </a:spcAft>
              <a:buSzPts val="1200"/>
              <a:buNone/>
              <a:defRPr sz="1200"/>
            </a:lvl8pPr>
            <a:lvl9pPr lvl="8" algn="r">
              <a:spcBef>
                <a:spcPts val="0"/>
              </a:spcBef>
              <a:spcAft>
                <a:spcPts val="0"/>
              </a:spcAft>
              <a:buSzPts val="1200"/>
              <a:buNone/>
              <a:defRPr sz="1200"/>
            </a:lvl9pPr>
          </a:lstStyle>
          <a:p/>
        </p:txBody>
      </p:sp>
      <p:sp>
        <p:nvSpPr>
          <p:cNvPr id="424" name="Google Shape;424;p25"/>
          <p:cNvSpPr txBox="1"/>
          <p:nvPr>
            <p:ph idx="6" type="body"/>
          </p:nvPr>
        </p:nvSpPr>
        <p:spPr>
          <a:xfrm>
            <a:off x="2650281" y="3569915"/>
            <a:ext cx="5743800" cy="3777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lt2"/>
              </a:buClr>
              <a:buSzPts val="1000"/>
              <a:buChar char="●"/>
              <a:defRPr sz="1000">
                <a:solidFill>
                  <a:schemeClr val="lt2"/>
                </a:solidFill>
              </a:defRPr>
            </a:lvl1pPr>
            <a:lvl2pPr indent="-292100" lvl="1" marL="914400">
              <a:spcBef>
                <a:spcPts val="0"/>
              </a:spcBef>
              <a:spcAft>
                <a:spcPts val="0"/>
              </a:spcAft>
              <a:buClr>
                <a:schemeClr val="lt2"/>
              </a:buClr>
              <a:buSzPts val="1000"/>
              <a:buChar char="○"/>
              <a:defRPr sz="1000">
                <a:solidFill>
                  <a:schemeClr val="lt2"/>
                </a:solidFill>
              </a:defRPr>
            </a:lvl2pPr>
            <a:lvl3pPr indent="-292100" lvl="2" marL="1371600">
              <a:spcBef>
                <a:spcPts val="0"/>
              </a:spcBef>
              <a:spcAft>
                <a:spcPts val="0"/>
              </a:spcAft>
              <a:buClr>
                <a:schemeClr val="lt2"/>
              </a:buClr>
              <a:buSzPts val="1000"/>
              <a:buChar char="■"/>
              <a:defRPr sz="1000">
                <a:solidFill>
                  <a:schemeClr val="lt2"/>
                </a:solidFill>
              </a:defRPr>
            </a:lvl3pPr>
            <a:lvl4pPr indent="-292100" lvl="3" marL="1828800">
              <a:spcBef>
                <a:spcPts val="0"/>
              </a:spcBef>
              <a:spcAft>
                <a:spcPts val="0"/>
              </a:spcAft>
              <a:buClr>
                <a:schemeClr val="lt2"/>
              </a:buClr>
              <a:buSzPts val="1000"/>
              <a:buChar char="●"/>
              <a:defRPr sz="1000">
                <a:solidFill>
                  <a:schemeClr val="lt2"/>
                </a:solidFill>
              </a:defRPr>
            </a:lvl4pPr>
            <a:lvl5pPr indent="-292100" lvl="4" marL="2286000">
              <a:spcBef>
                <a:spcPts val="0"/>
              </a:spcBef>
              <a:spcAft>
                <a:spcPts val="0"/>
              </a:spcAft>
              <a:buClr>
                <a:schemeClr val="lt2"/>
              </a:buClr>
              <a:buSzPts val="1000"/>
              <a:buChar char="○"/>
              <a:defRPr sz="1000">
                <a:solidFill>
                  <a:schemeClr val="lt2"/>
                </a:solidFill>
              </a:defRPr>
            </a:lvl5pPr>
            <a:lvl6pPr indent="-292100" lvl="5" marL="2743200">
              <a:spcBef>
                <a:spcPts val="0"/>
              </a:spcBef>
              <a:spcAft>
                <a:spcPts val="0"/>
              </a:spcAft>
              <a:buClr>
                <a:schemeClr val="lt2"/>
              </a:buClr>
              <a:buSzPts val="1000"/>
              <a:buChar char="■"/>
              <a:defRPr sz="1000">
                <a:solidFill>
                  <a:schemeClr val="lt2"/>
                </a:solidFill>
              </a:defRPr>
            </a:lvl6pPr>
            <a:lvl7pPr indent="-292100" lvl="6" marL="3200400">
              <a:spcBef>
                <a:spcPts val="0"/>
              </a:spcBef>
              <a:spcAft>
                <a:spcPts val="0"/>
              </a:spcAft>
              <a:buClr>
                <a:schemeClr val="lt2"/>
              </a:buClr>
              <a:buSzPts val="1000"/>
              <a:buChar char="●"/>
              <a:defRPr sz="1000">
                <a:solidFill>
                  <a:schemeClr val="lt2"/>
                </a:solidFill>
              </a:defRPr>
            </a:lvl7pPr>
            <a:lvl8pPr indent="-292100" lvl="7" marL="3657600">
              <a:spcBef>
                <a:spcPts val="0"/>
              </a:spcBef>
              <a:spcAft>
                <a:spcPts val="0"/>
              </a:spcAft>
              <a:buClr>
                <a:schemeClr val="lt2"/>
              </a:buClr>
              <a:buSzPts val="1000"/>
              <a:buChar char="○"/>
              <a:defRPr sz="1000">
                <a:solidFill>
                  <a:schemeClr val="lt2"/>
                </a:solidFill>
              </a:defRPr>
            </a:lvl8pPr>
            <a:lvl9pPr indent="-292100" lvl="8" marL="4114800">
              <a:spcBef>
                <a:spcPts val="0"/>
              </a:spcBef>
              <a:spcAft>
                <a:spcPts val="0"/>
              </a:spcAft>
              <a:buClr>
                <a:schemeClr val="lt2"/>
              </a:buClr>
              <a:buSzPts val="1000"/>
              <a:buChar char="■"/>
              <a:defRPr sz="1000">
                <a:solidFill>
                  <a:schemeClr val="lt2"/>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items on timeline 1">
  <p:cSld name="CUSTOM_4_1_1">
    <p:bg>
      <p:bgPr>
        <a:solidFill>
          <a:schemeClr val="accent1"/>
        </a:solidFill>
      </p:bgPr>
    </p:bg>
    <p:spTree>
      <p:nvGrpSpPr>
        <p:cNvPr id="425" name="Shape 425"/>
        <p:cNvGrpSpPr/>
        <p:nvPr/>
      </p:nvGrpSpPr>
      <p:grpSpPr>
        <a:xfrm>
          <a:off x="0" y="0"/>
          <a:ext cx="0" cy="0"/>
          <a:chOff x="0" y="0"/>
          <a:chExt cx="0" cy="0"/>
        </a:xfrm>
      </p:grpSpPr>
      <p:grpSp>
        <p:nvGrpSpPr>
          <p:cNvPr id="426" name="Google Shape;426;p26"/>
          <p:cNvGrpSpPr/>
          <p:nvPr/>
        </p:nvGrpSpPr>
        <p:grpSpPr>
          <a:xfrm rot="-5400000">
            <a:off x="1732654" y="2389064"/>
            <a:ext cx="808326" cy="176511"/>
            <a:chOff x="1082850" y="2340833"/>
            <a:chExt cx="2019300" cy="195299"/>
          </a:xfrm>
        </p:grpSpPr>
        <p:sp>
          <p:nvSpPr>
            <p:cNvPr id="427" name="Google Shape;427;p26"/>
            <p:cNvSpPr/>
            <p:nvPr/>
          </p:nvSpPr>
          <p:spPr>
            <a:xfrm>
              <a:off x="1082850" y="2340833"/>
              <a:ext cx="2019300" cy="111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28" name="Google Shape;428;p26"/>
            <p:cNvSpPr/>
            <p:nvPr/>
          </p:nvSpPr>
          <p:spPr>
            <a:xfrm flipH="1" rot="10800000">
              <a:off x="1974902" y="2451232"/>
              <a:ext cx="235200" cy="84900"/>
            </a:xfrm>
            <a:prstGeom prst="triangle">
              <a:avLst>
                <a:gd fmla="val 50000"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429" name="Google Shape;429;p26"/>
          <p:cNvSpPr txBox="1"/>
          <p:nvPr>
            <p:ph idx="1" type="subTitle"/>
          </p:nvPr>
        </p:nvSpPr>
        <p:spPr>
          <a:xfrm>
            <a:off x="749903" y="2347665"/>
            <a:ext cx="1118100" cy="259200"/>
          </a:xfrm>
          <a:prstGeom prst="rect">
            <a:avLst/>
          </a:prstGeom>
        </p:spPr>
        <p:txBody>
          <a:bodyPr anchorCtr="0" anchor="ctr" bIns="0" lIns="0" spcFirstLastPara="1" rIns="0" wrap="square" tIns="0">
            <a:noAutofit/>
          </a:bodyPr>
          <a:lstStyle>
            <a:lvl1pPr lvl="0" algn="r">
              <a:spcBef>
                <a:spcPts val="0"/>
              </a:spcBef>
              <a:spcAft>
                <a:spcPts val="0"/>
              </a:spcAft>
              <a:buClr>
                <a:schemeClr val="accent2"/>
              </a:buClr>
              <a:buSzPts val="1200"/>
              <a:buFont typeface="DM Sans SemiBold"/>
              <a:buNone/>
              <a:defRPr sz="1200">
                <a:solidFill>
                  <a:schemeClr val="accent2"/>
                </a:solidFill>
                <a:latin typeface="DM Sans SemiBold"/>
                <a:ea typeface="DM Sans SemiBold"/>
                <a:cs typeface="DM Sans SemiBold"/>
                <a:sym typeface="DM Sans SemiBold"/>
              </a:defRPr>
            </a:lvl1pPr>
            <a:lvl2pPr lvl="1" algn="r">
              <a:spcBef>
                <a:spcPts val="0"/>
              </a:spcBef>
              <a:spcAft>
                <a:spcPts val="0"/>
              </a:spcAft>
              <a:buSzPts val="1200"/>
              <a:buNone/>
              <a:defRPr sz="1200"/>
            </a:lvl2pPr>
            <a:lvl3pPr lvl="2" algn="r">
              <a:spcBef>
                <a:spcPts val="0"/>
              </a:spcBef>
              <a:spcAft>
                <a:spcPts val="0"/>
              </a:spcAft>
              <a:buSzPts val="1200"/>
              <a:buNone/>
              <a:defRPr sz="1200"/>
            </a:lvl3pPr>
            <a:lvl4pPr lvl="3" algn="r">
              <a:spcBef>
                <a:spcPts val="0"/>
              </a:spcBef>
              <a:spcAft>
                <a:spcPts val="0"/>
              </a:spcAft>
              <a:buSzPts val="1200"/>
              <a:buNone/>
              <a:defRPr sz="1200"/>
            </a:lvl4pPr>
            <a:lvl5pPr lvl="4" algn="r">
              <a:spcBef>
                <a:spcPts val="0"/>
              </a:spcBef>
              <a:spcAft>
                <a:spcPts val="0"/>
              </a:spcAft>
              <a:buSzPts val="1200"/>
              <a:buNone/>
              <a:defRPr sz="1200"/>
            </a:lvl5pPr>
            <a:lvl6pPr lvl="5" algn="r">
              <a:spcBef>
                <a:spcPts val="0"/>
              </a:spcBef>
              <a:spcAft>
                <a:spcPts val="0"/>
              </a:spcAft>
              <a:buSzPts val="1200"/>
              <a:buNone/>
              <a:defRPr sz="1200"/>
            </a:lvl6pPr>
            <a:lvl7pPr lvl="6" algn="r">
              <a:spcBef>
                <a:spcPts val="0"/>
              </a:spcBef>
              <a:spcAft>
                <a:spcPts val="0"/>
              </a:spcAft>
              <a:buSzPts val="1200"/>
              <a:buNone/>
              <a:defRPr sz="1200"/>
            </a:lvl7pPr>
            <a:lvl8pPr lvl="7" algn="r">
              <a:spcBef>
                <a:spcPts val="0"/>
              </a:spcBef>
              <a:spcAft>
                <a:spcPts val="0"/>
              </a:spcAft>
              <a:buSzPts val="1200"/>
              <a:buNone/>
              <a:defRPr sz="1200"/>
            </a:lvl8pPr>
            <a:lvl9pPr lvl="8" algn="r">
              <a:spcBef>
                <a:spcPts val="0"/>
              </a:spcBef>
              <a:spcAft>
                <a:spcPts val="0"/>
              </a:spcAft>
              <a:buSzPts val="1200"/>
              <a:buNone/>
              <a:defRPr sz="1200"/>
            </a:lvl9pPr>
          </a:lstStyle>
          <a:p/>
        </p:txBody>
      </p:sp>
      <p:sp>
        <p:nvSpPr>
          <p:cNvPr id="430" name="Google Shape;430;p26"/>
          <p:cNvSpPr txBox="1"/>
          <p:nvPr>
            <p:ph idx="2" type="body"/>
          </p:nvPr>
        </p:nvSpPr>
        <p:spPr>
          <a:xfrm>
            <a:off x="2405472" y="2312775"/>
            <a:ext cx="5974800" cy="3291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lt2"/>
              </a:buClr>
              <a:buSzPts val="1000"/>
              <a:buChar char="●"/>
              <a:defRPr sz="1000">
                <a:solidFill>
                  <a:schemeClr val="lt2"/>
                </a:solidFill>
              </a:defRPr>
            </a:lvl1pPr>
            <a:lvl2pPr indent="-292100" lvl="1" marL="914400">
              <a:spcBef>
                <a:spcPts val="0"/>
              </a:spcBef>
              <a:spcAft>
                <a:spcPts val="0"/>
              </a:spcAft>
              <a:buClr>
                <a:schemeClr val="lt2"/>
              </a:buClr>
              <a:buSzPts val="1000"/>
              <a:buChar char="○"/>
              <a:defRPr sz="1000">
                <a:solidFill>
                  <a:schemeClr val="lt2"/>
                </a:solidFill>
              </a:defRPr>
            </a:lvl2pPr>
            <a:lvl3pPr indent="-292100" lvl="2" marL="1371600">
              <a:spcBef>
                <a:spcPts val="0"/>
              </a:spcBef>
              <a:spcAft>
                <a:spcPts val="0"/>
              </a:spcAft>
              <a:buClr>
                <a:schemeClr val="lt2"/>
              </a:buClr>
              <a:buSzPts val="1000"/>
              <a:buChar char="■"/>
              <a:defRPr sz="1000">
                <a:solidFill>
                  <a:schemeClr val="lt2"/>
                </a:solidFill>
              </a:defRPr>
            </a:lvl3pPr>
            <a:lvl4pPr indent="-292100" lvl="3" marL="1828800">
              <a:spcBef>
                <a:spcPts val="0"/>
              </a:spcBef>
              <a:spcAft>
                <a:spcPts val="0"/>
              </a:spcAft>
              <a:buClr>
                <a:schemeClr val="lt2"/>
              </a:buClr>
              <a:buSzPts val="1000"/>
              <a:buChar char="●"/>
              <a:defRPr sz="1000">
                <a:solidFill>
                  <a:schemeClr val="lt2"/>
                </a:solidFill>
              </a:defRPr>
            </a:lvl4pPr>
            <a:lvl5pPr indent="-292100" lvl="4" marL="2286000">
              <a:spcBef>
                <a:spcPts val="0"/>
              </a:spcBef>
              <a:spcAft>
                <a:spcPts val="0"/>
              </a:spcAft>
              <a:buClr>
                <a:schemeClr val="lt2"/>
              </a:buClr>
              <a:buSzPts val="1000"/>
              <a:buChar char="○"/>
              <a:defRPr sz="1000">
                <a:solidFill>
                  <a:schemeClr val="lt2"/>
                </a:solidFill>
              </a:defRPr>
            </a:lvl5pPr>
            <a:lvl6pPr indent="-292100" lvl="5" marL="2743200">
              <a:spcBef>
                <a:spcPts val="0"/>
              </a:spcBef>
              <a:spcAft>
                <a:spcPts val="0"/>
              </a:spcAft>
              <a:buClr>
                <a:schemeClr val="lt2"/>
              </a:buClr>
              <a:buSzPts val="1000"/>
              <a:buChar char="■"/>
              <a:defRPr sz="1000">
                <a:solidFill>
                  <a:schemeClr val="lt2"/>
                </a:solidFill>
              </a:defRPr>
            </a:lvl6pPr>
            <a:lvl7pPr indent="-292100" lvl="6" marL="3200400">
              <a:spcBef>
                <a:spcPts val="0"/>
              </a:spcBef>
              <a:spcAft>
                <a:spcPts val="0"/>
              </a:spcAft>
              <a:buClr>
                <a:schemeClr val="lt2"/>
              </a:buClr>
              <a:buSzPts val="1000"/>
              <a:buChar char="●"/>
              <a:defRPr sz="1000">
                <a:solidFill>
                  <a:schemeClr val="lt2"/>
                </a:solidFill>
              </a:defRPr>
            </a:lvl7pPr>
            <a:lvl8pPr indent="-292100" lvl="7" marL="3657600">
              <a:spcBef>
                <a:spcPts val="0"/>
              </a:spcBef>
              <a:spcAft>
                <a:spcPts val="0"/>
              </a:spcAft>
              <a:buClr>
                <a:schemeClr val="lt2"/>
              </a:buClr>
              <a:buSzPts val="1000"/>
              <a:buChar char="○"/>
              <a:defRPr sz="1000">
                <a:solidFill>
                  <a:schemeClr val="lt2"/>
                </a:solidFill>
              </a:defRPr>
            </a:lvl8pPr>
            <a:lvl9pPr indent="-292100" lvl="8" marL="4114800">
              <a:spcBef>
                <a:spcPts val="0"/>
              </a:spcBef>
              <a:spcAft>
                <a:spcPts val="0"/>
              </a:spcAft>
              <a:buClr>
                <a:schemeClr val="lt2"/>
              </a:buClr>
              <a:buSzPts val="1000"/>
              <a:buChar char="■"/>
              <a:defRPr sz="1000">
                <a:solidFill>
                  <a:schemeClr val="lt2"/>
                </a:solidFill>
              </a:defRPr>
            </a:lvl9pPr>
          </a:lstStyle>
          <a:p/>
        </p:txBody>
      </p:sp>
      <p:grpSp>
        <p:nvGrpSpPr>
          <p:cNvPr id="431" name="Google Shape;431;p26"/>
          <p:cNvGrpSpPr/>
          <p:nvPr/>
        </p:nvGrpSpPr>
        <p:grpSpPr>
          <a:xfrm rot="-5400000">
            <a:off x="1732550" y="3201285"/>
            <a:ext cx="808326" cy="176511"/>
            <a:chOff x="1082850" y="2340833"/>
            <a:chExt cx="2019300" cy="195299"/>
          </a:xfrm>
        </p:grpSpPr>
        <p:sp>
          <p:nvSpPr>
            <p:cNvPr id="432" name="Google Shape;432;p26"/>
            <p:cNvSpPr/>
            <p:nvPr/>
          </p:nvSpPr>
          <p:spPr>
            <a:xfrm>
              <a:off x="1082850" y="2340833"/>
              <a:ext cx="2019300" cy="1116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33" name="Google Shape;433;p26"/>
            <p:cNvSpPr/>
            <p:nvPr/>
          </p:nvSpPr>
          <p:spPr>
            <a:xfrm flipH="1" rot="10800000">
              <a:off x="1974902" y="2451232"/>
              <a:ext cx="235200" cy="84900"/>
            </a:xfrm>
            <a:prstGeom prst="triangle">
              <a:avLst>
                <a:gd fmla="val 50000"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434" name="Google Shape;434;p26"/>
          <p:cNvSpPr txBox="1"/>
          <p:nvPr>
            <p:ph idx="3" type="subTitle"/>
          </p:nvPr>
        </p:nvSpPr>
        <p:spPr>
          <a:xfrm>
            <a:off x="749799" y="3159886"/>
            <a:ext cx="1118100" cy="259200"/>
          </a:xfrm>
          <a:prstGeom prst="rect">
            <a:avLst/>
          </a:prstGeom>
        </p:spPr>
        <p:txBody>
          <a:bodyPr anchorCtr="0" anchor="ctr" bIns="0" lIns="0" spcFirstLastPara="1" rIns="0" wrap="square" tIns="0">
            <a:noAutofit/>
          </a:bodyPr>
          <a:lstStyle>
            <a:lvl1pPr lvl="0" algn="r">
              <a:spcBef>
                <a:spcPts val="0"/>
              </a:spcBef>
              <a:spcAft>
                <a:spcPts val="0"/>
              </a:spcAft>
              <a:buClr>
                <a:schemeClr val="accent6"/>
              </a:buClr>
              <a:buSzPts val="1200"/>
              <a:buFont typeface="DM Sans SemiBold"/>
              <a:buNone/>
              <a:defRPr sz="1200">
                <a:solidFill>
                  <a:schemeClr val="accent6"/>
                </a:solidFill>
                <a:latin typeface="DM Sans SemiBold"/>
                <a:ea typeface="DM Sans SemiBold"/>
                <a:cs typeface="DM Sans SemiBold"/>
                <a:sym typeface="DM Sans SemiBold"/>
              </a:defRPr>
            </a:lvl1pPr>
            <a:lvl2pPr lvl="1" algn="r">
              <a:spcBef>
                <a:spcPts val="0"/>
              </a:spcBef>
              <a:spcAft>
                <a:spcPts val="0"/>
              </a:spcAft>
              <a:buSzPts val="1200"/>
              <a:buNone/>
              <a:defRPr sz="1200"/>
            </a:lvl2pPr>
            <a:lvl3pPr lvl="2" algn="r">
              <a:spcBef>
                <a:spcPts val="0"/>
              </a:spcBef>
              <a:spcAft>
                <a:spcPts val="0"/>
              </a:spcAft>
              <a:buSzPts val="1200"/>
              <a:buNone/>
              <a:defRPr sz="1200"/>
            </a:lvl3pPr>
            <a:lvl4pPr lvl="3" algn="r">
              <a:spcBef>
                <a:spcPts val="0"/>
              </a:spcBef>
              <a:spcAft>
                <a:spcPts val="0"/>
              </a:spcAft>
              <a:buSzPts val="1200"/>
              <a:buNone/>
              <a:defRPr sz="1200"/>
            </a:lvl4pPr>
            <a:lvl5pPr lvl="4" algn="r">
              <a:spcBef>
                <a:spcPts val="0"/>
              </a:spcBef>
              <a:spcAft>
                <a:spcPts val="0"/>
              </a:spcAft>
              <a:buSzPts val="1200"/>
              <a:buNone/>
              <a:defRPr sz="1200"/>
            </a:lvl5pPr>
            <a:lvl6pPr lvl="5" algn="r">
              <a:spcBef>
                <a:spcPts val="0"/>
              </a:spcBef>
              <a:spcAft>
                <a:spcPts val="0"/>
              </a:spcAft>
              <a:buSzPts val="1200"/>
              <a:buNone/>
              <a:defRPr sz="1200"/>
            </a:lvl6pPr>
            <a:lvl7pPr lvl="6" algn="r">
              <a:spcBef>
                <a:spcPts val="0"/>
              </a:spcBef>
              <a:spcAft>
                <a:spcPts val="0"/>
              </a:spcAft>
              <a:buSzPts val="1200"/>
              <a:buNone/>
              <a:defRPr sz="1200"/>
            </a:lvl7pPr>
            <a:lvl8pPr lvl="7" algn="r">
              <a:spcBef>
                <a:spcPts val="0"/>
              </a:spcBef>
              <a:spcAft>
                <a:spcPts val="0"/>
              </a:spcAft>
              <a:buSzPts val="1200"/>
              <a:buNone/>
              <a:defRPr sz="1200"/>
            </a:lvl8pPr>
            <a:lvl9pPr lvl="8" algn="r">
              <a:spcBef>
                <a:spcPts val="0"/>
              </a:spcBef>
              <a:spcAft>
                <a:spcPts val="0"/>
              </a:spcAft>
              <a:buSzPts val="1200"/>
              <a:buNone/>
              <a:defRPr sz="1200"/>
            </a:lvl9pPr>
          </a:lstStyle>
          <a:p/>
        </p:txBody>
      </p:sp>
      <p:sp>
        <p:nvSpPr>
          <p:cNvPr id="435" name="Google Shape;435;p26"/>
          <p:cNvSpPr txBox="1"/>
          <p:nvPr>
            <p:ph idx="4" type="body"/>
          </p:nvPr>
        </p:nvSpPr>
        <p:spPr>
          <a:xfrm>
            <a:off x="2405349" y="3124996"/>
            <a:ext cx="5974800" cy="3291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lt2"/>
              </a:buClr>
              <a:buSzPts val="1000"/>
              <a:buChar char="●"/>
              <a:defRPr sz="1000">
                <a:solidFill>
                  <a:schemeClr val="lt2"/>
                </a:solidFill>
              </a:defRPr>
            </a:lvl1pPr>
            <a:lvl2pPr indent="-292100" lvl="1" marL="914400">
              <a:spcBef>
                <a:spcPts val="0"/>
              </a:spcBef>
              <a:spcAft>
                <a:spcPts val="0"/>
              </a:spcAft>
              <a:buClr>
                <a:schemeClr val="lt2"/>
              </a:buClr>
              <a:buSzPts val="1000"/>
              <a:buChar char="○"/>
              <a:defRPr sz="1000">
                <a:solidFill>
                  <a:schemeClr val="lt2"/>
                </a:solidFill>
              </a:defRPr>
            </a:lvl2pPr>
            <a:lvl3pPr indent="-292100" lvl="2" marL="1371600">
              <a:spcBef>
                <a:spcPts val="0"/>
              </a:spcBef>
              <a:spcAft>
                <a:spcPts val="0"/>
              </a:spcAft>
              <a:buClr>
                <a:schemeClr val="lt2"/>
              </a:buClr>
              <a:buSzPts val="1000"/>
              <a:buChar char="■"/>
              <a:defRPr sz="1000">
                <a:solidFill>
                  <a:schemeClr val="lt2"/>
                </a:solidFill>
              </a:defRPr>
            </a:lvl3pPr>
            <a:lvl4pPr indent="-292100" lvl="3" marL="1828800">
              <a:spcBef>
                <a:spcPts val="0"/>
              </a:spcBef>
              <a:spcAft>
                <a:spcPts val="0"/>
              </a:spcAft>
              <a:buClr>
                <a:schemeClr val="lt2"/>
              </a:buClr>
              <a:buSzPts val="1000"/>
              <a:buChar char="●"/>
              <a:defRPr sz="1000">
                <a:solidFill>
                  <a:schemeClr val="lt2"/>
                </a:solidFill>
              </a:defRPr>
            </a:lvl4pPr>
            <a:lvl5pPr indent="-292100" lvl="4" marL="2286000">
              <a:spcBef>
                <a:spcPts val="0"/>
              </a:spcBef>
              <a:spcAft>
                <a:spcPts val="0"/>
              </a:spcAft>
              <a:buClr>
                <a:schemeClr val="lt2"/>
              </a:buClr>
              <a:buSzPts val="1000"/>
              <a:buChar char="○"/>
              <a:defRPr sz="1000">
                <a:solidFill>
                  <a:schemeClr val="lt2"/>
                </a:solidFill>
              </a:defRPr>
            </a:lvl5pPr>
            <a:lvl6pPr indent="-292100" lvl="5" marL="2743200">
              <a:spcBef>
                <a:spcPts val="0"/>
              </a:spcBef>
              <a:spcAft>
                <a:spcPts val="0"/>
              </a:spcAft>
              <a:buClr>
                <a:schemeClr val="lt2"/>
              </a:buClr>
              <a:buSzPts val="1000"/>
              <a:buChar char="■"/>
              <a:defRPr sz="1000">
                <a:solidFill>
                  <a:schemeClr val="lt2"/>
                </a:solidFill>
              </a:defRPr>
            </a:lvl6pPr>
            <a:lvl7pPr indent="-292100" lvl="6" marL="3200400">
              <a:spcBef>
                <a:spcPts val="0"/>
              </a:spcBef>
              <a:spcAft>
                <a:spcPts val="0"/>
              </a:spcAft>
              <a:buClr>
                <a:schemeClr val="lt2"/>
              </a:buClr>
              <a:buSzPts val="1000"/>
              <a:buChar char="●"/>
              <a:defRPr sz="1000">
                <a:solidFill>
                  <a:schemeClr val="lt2"/>
                </a:solidFill>
              </a:defRPr>
            </a:lvl7pPr>
            <a:lvl8pPr indent="-292100" lvl="7" marL="3657600">
              <a:spcBef>
                <a:spcPts val="0"/>
              </a:spcBef>
              <a:spcAft>
                <a:spcPts val="0"/>
              </a:spcAft>
              <a:buClr>
                <a:schemeClr val="lt2"/>
              </a:buClr>
              <a:buSzPts val="1000"/>
              <a:buChar char="○"/>
              <a:defRPr sz="1000">
                <a:solidFill>
                  <a:schemeClr val="lt2"/>
                </a:solidFill>
              </a:defRPr>
            </a:lvl8pPr>
            <a:lvl9pPr indent="-292100" lvl="8" marL="4114800">
              <a:spcBef>
                <a:spcPts val="0"/>
              </a:spcBef>
              <a:spcAft>
                <a:spcPts val="0"/>
              </a:spcAft>
              <a:buClr>
                <a:schemeClr val="lt2"/>
              </a:buClr>
              <a:buSzPts val="1000"/>
              <a:buChar char="■"/>
              <a:defRPr sz="1000">
                <a:solidFill>
                  <a:schemeClr val="lt2"/>
                </a:solidFill>
              </a:defRPr>
            </a:lvl9pPr>
          </a:lstStyle>
          <a:p/>
        </p:txBody>
      </p:sp>
      <p:grpSp>
        <p:nvGrpSpPr>
          <p:cNvPr id="436" name="Google Shape;436;p26"/>
          <p:cNvGrpSpPr/>
          <p:nvPr/>
        </p:nvGrpSpPr>
        <p:grpSpPr>
          <a:xfrm rot="-5400000">
            <a:off x="1732659" y="4009637"/>
            <a:ext cx="808326" cy="176511"/>
            <a:chOff x="1082850" y="2340833"/>
            <a:chExt cx="2019300" cy="195299"/>
          </a:xfrm>
        </p:grpSpPr>
        <p:sp>
          <p:nvSpPr>
            <p:cNvPr id="437" name="Google Shape;437;p26"/>
            <p:cNvSpPr/>
            <p:nvPr/>
          </p:nvSpPr>
          <p:spPr>
            <a:xfrm>
              <a:off x="1082850" y="2340833"/>
              <a:ext cx="2019300" cy="11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38" name="Google Shape;438;p26"/>
            <p:cNvSpPr/>
            <p:nvPr/>
          </p:nvSpPr>
          <p:spPr>
            <a:xfrm flipH="1" rot="10800000">
              <a:off x="1974902" y="2451232"/>
              <a:ext cx="235200" cy="84900"/>
            </a:xfrm>
            <a:prstGeom prst="triangle">
              <a:avLst>
                <a:gd fmla="val 50000" name="adj"/>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439" name="Google Shape;439;p26"/>
          <p:cNvSpPr txBox="1"/>
          <p:nvPr>
            <p:ph idx="5" type="subTitle"/>
          </p:nvPr>
        </p:nvSpPr>
        <p:spPr>
          <a:xfrm>
            <a:off x="749908" y="3968238"/>
            <a:ext cx="1118100" cy="259200"/>
          </a:xfrm>
          <a:prstGeom prst="rect">
            <a:avLst/>
          </a:prstGeom>
        </p:spPr>
        <p:txBody>
          <a:bodyPr anchorCtr="0" anchor="ctr" bIns="0" lIns="0" spcFirstLastPara="1" rIns="0" wrap="square" tIns="0">
            <a:noAutofit/>
          </a:bodyPr>
          <a:lstStyle>
            <a:lvl1pPr lvl="0" algn="r">
              <a:spcBef>
                <a:spcPts val="0"/>
              </a:spcBef>
              <a:spcAft>
                <a:spcPts val="0"/>
              </a:spcAft>
              <a:buClr>
                <a:schemeClr val="accent3"/>
              </a:buClr>
              <a:buSzPts val="1200"/>
              <a:buFont typeface="DM Sans SemiBold"/>
              <a:buNone/>
              <a:defRPr sz="1200">
                <a:solidFill>
                  <a:schemeClr val="accent3"/>
                </a:solidFill>
                <a:latin typeface="DM Sans SemiBold"/>
                <a:ea typeface="DM Sans SemiBold"/>
                <a:cs typeface="DM Sans SemiBold"/>
                <a:sym typeface="DM Sans SemiBold"/>
              </a:defRPr>
            </a:lvl1pPr>
            <a:lvl2pPr lvl="1" algn="r">
              <a:spcBef>
                <a:spcPts val="0"/>
              </a:spcBef>
              <a:spcAft>
                <a:spcPts val="0"/>
              </a:spcAft>
              <a:buSzPts val="1200"/>
              <a:buNone/>
              <a:defRPr sz="1200"/>
            </a:lvl2pPr>
            <a:lvl3pPr lvl="2" algn="r">
              <a:spcBef>
                <a:spcPts val="0"/>
              </a:spcBef>
              <a:spcAft>
                <a:spcPts val="0"/>
              </a:spcAft>
              <a:buSzPts val="1200"/>
              <a:buNone/>
              <a:defRPr sz="1200"/>
            </a:lvl3pPr>
            <a:lvl4pPr lvl="3" algn="r">
              <a:spcBef>
                <a:spcPts val="0"/>
              </a:spcBef>
              <a:spcAft>
                <a:spcPts val="0"/>
              </a:spcAft>
              <a:buSzPts val="1200"/>
              <a:buNone/>
              <a:defRPr sz="1200"/>
            </a:lvl4pPr>
            <a:lvl5pPr lvl="4" algn="r">
              <a:spcBef>
                <a:spcPts val="0"/>
              </a:spcBef>
              <a:spcAft>
                <a:spcPts val="0"/>
              </a:spcAft>
              <a:buSzPts val="1200"/>
              <a:buNone/>
              <a:defRPr sz="1200"/>
            </a:lvl5pPr>
            <a:lvl6pPr lvl="5" algn="r">
              <a:spcBef>
                <a:spcPts val="0"/>
              </a:spcBef>
              <a:spcAft>
                <a:spcPts val="0"/>
              </a:spcAft>
              <a:buSzPts val="1200"/>
              <a:buNone/>
              <a:defRPr sz="1200"/>
            </a:lvl6pPr>
            <a:lvl7pPr lvl="6" algn="r">
              <a:spcBef>
                <a:spcPts val="0"/>
              </a:spcBef>
              <a:spcAft>
                <a:spcPts val="0"/>
              </a:spcAft>
              <a:buSzPts val="1200"/>
              <a:buNone/>
              <a:defRPr sz="1200"/>
            </a:lvl7pPr>
            <a:lvl8pPr lvl="7" algn="r">
              <a:spcBef>
                <a:spcPts val="0"/>
              </a:spcBef>
              <a:spcAft>
                <a:spcPts val="0"/>
              </a:spcAft>
              <a:buSzPts val="1200"/>
              <a:buNone/>
              <a:defRPr sz="1200"/>
            </a:lvl8pPr>
            <a:lvl9pPr lvl="8" algn="r">
              <a:spcBef>
                <a:spcPts val="0"/>
              </a:spcBef>
              <a:spcAft>
                <a:spcPts val="0"/>
              </a:spcAft>
              <a:buSzPts val="1200"/>
              <a:buNone/>
              <a:defRPr sz="1200"/>
            </a:lvl9pPr>
          </a:lstStyle>
          <a:p/>
        </p:txBody>
      </p:sp>
      <p:sp>
        <p:nvSpPr>
          <p:cNvPr id="440" name="Google Shape;440;p26"/>
          <p:cNvSpPr txBox="1"/>
          <p:nvPr>
            <p:ph idx="6" type="body"/>
          </p:nvPr>
        </p:nvSpPr>
        <p:spPr>
          <a:xfrm>
            <a:off x="2405479" y="3933350"/>
            <a:ext cx="5974800" cy="3291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lt2"/>
              </a:buClr>
              <a:buSzPts val="1000"/>
              <a:buChar char="●"/>
              <a:defRPr sz="1000">
                <a:solidFill>
                  <a:schemeClr val="lt2"/>
                </a:solidFill>
              </a:defRPr>
            </a:lvl1pPr>
            <a:lvl2pPr indent="-292100" lvl="1" marL="914400">
              <a:spcBef>
                <a:spcPts val="0"/>
              </a:spcBef>
              <a:spcAft>
                <a:spcPts val="0"/>
              </a:spcAft>
              <a:buClr>
                <a:schemeClr val="lt2"/>
              </a:buClr>
              <a:buSzPts val="1000"/>
              <a:buChar char="○"/>
              <a:defRPr sz="1000">
                <a:solidFill>
                  <a:schemeClr val="lt2"/>
                </a:solidFill>
              </a:defRPr>
            </a:lvl2pPr>
            <a:lvl3pPr indent="-292100" lvl="2" marL="1371600">
              <a:spcBef>
                <a:spcPts val="0"/>
              </a:spcBef>
              <a:spcAft>
                <a:spcPts val="0"/>
              </a:spcAft>
              <a:buClr>
                <a:schemeClr val="lt2"/>
              </a:buClr>
              <a:buSzPts val="1000"/>
              <a:buChar char="■"/>
              <a:defRPr sz="1000">
                <a:solidFill>
                  <a:schemeClr val="lt2"/>
                </a:solidFill>
              </a:defRPr>
            </a:lvl3pPr>
            <a:lvl4pPr indent="-292100" lvl="3" marL="1828800">
              <a:spcBef>
                <a:spcPts val="0"/>
              </a:spcBef>
              <a:spcAft>
                <a:spcPts val="0"/>
              </a:spcAft>
              <a:buClr>
                <a:schemeClr val="lt2"/>
              </a:buClr>
              <a:buSzPts val="1000"/>
              <a:buChar char="●"/>
              <a:defRPr sz="1000">
                <a:solidFill>
                  <a:schemeClr val="lt2"/>
                </a:solidFill>
              </a:defRPr>
            </a:lvl4pPr>
            <a:lvl5pPr indent="-292100" lvl="4" marL="2286000">
              <a:spcBef>
                <a:spcPts val="0"/>
              </a:spcBef>
              <a:spcAft>
                <a:spcPts val="0"/>
              </a:spcAft>
              <a:buClr>
                <a:schemeClr val="lt2"/>
              </a:buClr>
              <a:buSzPts val="1000"/>
              <a:buChar char="○"/>
              <a:defRPr sz="1000">
                <a:solidFill>
                  <a:schemeClr val="lt2"/>
                </a:solidFill>
              </a:defRPr>
            </a:lvl5pPr>
            <a:lvl6pPr indent="-292100" lvl="5" marL="2743200">
              <a:spcBef>
                <a:spcPts val="0"/>
              </a:spcBef>
              <a:spcAft>
                <a:spcPts val="0"/>
              </a:spcAft>
              <a:buClr>
                <a:schemeClr val="lt2"/>
              </a:buClr>
              <a:buSzPts val="1000"/>
              <a:buChar char="■"/>
              <a:defRPr sz="1000">
                <a:solidFill>
                  <a:schemeClr val="lt2"/>
                </a:solidFill>
              </a:defRPr>
            </a:lvl6pPr>
            <a:lvl7pPr indent="-292100" lvl="6" marL="3200400">
              <a:spcBef>
                <a:spcPts val="0"/>
              </a:spcBef>
              <a:spcAft>
                <a:spcPts val="0"/>
              </a:spcAft>
              <a:buClr>
                <a:schemeClr val="lt2"/>
              </a:buClr>
              <a:buSzPts val="1000"/>
              <a:buChar char="●"/>
              <a:defRPr sz="1000">
                <a:solidFill>
                  <a:schemeClr val="lt2"/>
                </a:solidFill>
              </a:defRPr>
            </a:lvl7pPr>
            <a:lvl8pPr indent="-292100" lvl="7" marL="3657600">
              <a:spcBef>
                <a:spcPts val="0"/>
              </a:spcBef>
              <a:spcAft>
                <a:spcPts val="0"/>
              </a:spcAft>
              <a:buClr>
                <a:schemeClr val="lt2"/>
              </a:buClr>
              <a:buSzPts val="1000"/>
              <a:buChar char="○"/>
              <a:defRPr sz="1000">
                <a:solidFill>
                  <a:schemeClr val="lt2"/>
                </a:solidFill>
              </a:defRPr>
            </a:lvl8pPr>
            <a:lvl9pPr indent="-292100" lvl="8" marL="4114800">
              <a:spcBef>
                <a:spcPts val="0"/>
              </a:spcBef>
              <a:spcAft>
                <a:spcPts val="0"/>
              </a:spcAft>
              <a:buClr>
                <a:schemeClr val="lt2"/>
              </a:buClr>
              <a:buSzPts val="1000"/>
              <a:buChar char="■"/>
              <a:defRPr sz="1000">
                <a:solidFill>
                  <a:schemeClr val="lt2"/>
                </a:solidFill>
              </a:defRPr>
            </a:lvl9pPr>
          </a:lstStyle>
          <a:p/>
        </p:txBody>
      </p:sp>
      <p:grpSp>
        <p:nvGrpSpPr>
          <p:cNvPr id="441" name="Google Shape;441;p26"/>
          <p:cNvGrpSpPr/>
          <p:nvPr/>
        </p:nvGrpSpPr>
        <p:grpSpPr>
          <a:xfrm rot="-5400000">
            <a:off x="1733987" y="1580739"/>
            <a:ext cx="808326" cy="176511"/>
            <a:chOff x="1082850" y="2340833"/>
            <a:chExt cx="2019300" cy="195299"/>
          </a:xfrm>
        </p:grpSpPr>
        <p:sp>
          <p:nvSpPr>
            <p:cNvPr id="442" name="Google Shape;442;p26"/>
            <p:cNvSpPr/>
            <p:nvPr/>
          </p:nvSpPr>
          <p:spPr>
            <a:xfrm>
              <a:off x="1082850" y="2340833"/>
              <a:ext cx="2019300" cy="1116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43" name="Google Shape;443;p26"/>
            <p:cNvSpPr/>
            <p:nvPr/>
          </p:nvSpPr>
          <p:spPr>
            <a:xfrm flipH="1" rot="10800000">
              <a:off x="1974902" y="2451232"/>
              <a:ext cx="235200" cy="84900"/>
            </a:xfrm>
            <a:prstGeom prst="triangle">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444" name="Google Shape;444;p26"/>
          <p:cNvSpPr txBox="1"/>
          <p:nvPr>
            <p:ph idx="7" type="subTitle"/>
          </p:nvPr>
        </p:nvSpPr>
        <p:spPr>
          <a:xfrm>
            <a:off x="751236" y="1539340"/>
            <a:ext cx="1118100" cy="259200"/>
          </a:xfrm>
          <a:prstGeom prst="rect">
            <a:avLst/>
          </a:prstGeom>
        </p:spPr>
        <p:txBody>
          <a:bodyPr anchorCtr="0" anchor="ctr" bIns="0" lIns="0" spcFirstLastPara="1" rIns="0" wrap="square" tIns="0">
            <a:noAutofit/>
          </a:bodyPr>
          <a:lstStyle>
            <a:lvl1pPr lvl="0" algn="r">
              <a:spcBef>
                <a:spcPts val="0"/>
              </a:spcBef>
              <a:spcAft>
                <a:spcPts val="0"/>
              </a:spcAft>
              <a:buClr>
                <a:schemeClr val="accent4"/>
              </a:buClr>
              <a:buSzPts val="1200"/>
              <a:buFont typeface="DM Sans SemiBold"/>
              <a:buNone/>
              <a:defRPr sz="1200">
                <a:solidFill>
                  <a:schemeClr val="accent4"/>
                </a:solidFill>
                <a:latin typeface="DM Sans SemiBold"/>
                <a:ea typeface="DM Sans SemiBold"/>
                <a:cs typeface="DM Sans SemiBold"/>
                <a:sym typeface="DM Sans SemiBold"/>
              </a:defRPr>
            </a:lvl1pPr>
            <a:lvl2pPr lvl="1" algn="r">
              <a:spcBef>
                <a:spcPts val="0"/>
              </a:spcBef>
              <a:spcAft>
                <a:spcPts val="0"/>
              </a:spcAft>
              <a:buSzPts val="1200"/>
              <a:buNone/>
              <a:defRPr sz="1200"/>
            </a:lvl2pPr>
            <a:lvl3pPr lvl="2" algn="r">
              <a:spcBef>
                <a:spcPts val="0"/>
              </a:spcBef>
              <a:spcAft>
                <a:spcPts val="0"/>
              </a:spcAft>
              <a:buSzPts val="1200"/>
              <a:buNone/>
              <a:defRPr sz="1200"/>
            </a:lvl3pPr>
            <a:lvl4pPr lvl="3" algn="r">
              <a:spcBef>
                <a:spcPts val="0"/>
              </a:spcBef>
              <a:spcAft>
                <a:spcPts val="0"/>
              </a:spcAft>
              <a:buSzPts val="1200"/>
              <a:buNone/>
              <a:defRPr sz="1200"/>
            </a:lvl4pPr>
            <a:lvl5pPr lvl="4" algn="r">
              <a:spcBef>
                <a:spcPts val="0"/>
              </a:spcBef>
              <a:spcAft>
                <a:spcPts val="0"/>
              </a:spcAft>
              <a:buSzPts val="1200"/>
              <a:buNone/>
              <a:defRPr sz="1200"/>
            </a:lvl5pPr>
            <a:lvl6pPr lvl="5" algn="r">
              <a:spcBef>
                <a:spcPts val="0"/>
              </a:spcBef>
              <a:spcAft>
                <a:spcPts val="0"/>
              </a:spcAft>
              <a:buSzPts val="1200"/>
              <a:buNone/>
              <a:defRPr sz="1200"/>
            </a:lvl6pPr>
            <a:lvl7pPr lvl="6" algn="r">
              <a:spcBef>
                <a:spcPts val="0"/>
              </a:spcBef>
              <a:spcAft>
                <a:spcPts val="0"/>
              </a:spcAft>
              <a:buSzPts val="1200"/>
              <a:buNone/>
              <a:defRPr sz="1200"/>
            </a:lvl7pPr>
            <a:lvl8pPr lvl="7" algn="r">
              <a:spcBef>
                <a:spcPts val="0"/>
              </a:spcBef>
              <a:spcAft>
                <a:spcPts val="0"/>
              </a:spcAft>
              <a:buSzPts val="1200"/>
              <a:buNone/>
              <a:defRPr sz="1200"/>
            </a:lvl8pPr>
            <a:lvl9pPr lvl="8" algn="r">
              <a:spcBef>
                <a:spcPts val="0"/>
              </a:spcBef>
              <a:spcAft>
                <a:spcPts val="0"/>
              </a:spcAft>
              <a:buSzPts val="1200"/>
              <a:buNone/>
              <a:defRPr sz="1200"/>
            </a:lvl9pPr>
          </a:lstStyle>
          <a:p/>
        </p:txBody>
      </p:sp>
      <p:sp>
        <p:nvSpPr>
          <p:cNvPr id="445" name="Google Shape;445;p26"/>
          <p:cNvSpPr txBox="1"/>
          <p:nvPr>
            <p:ph idx="8" type="body"/>
          </p:nvPr>
        </p:nvSpPr>
        <p:spPr>
          <a:xfrm>
            <a:off x="2406806" y="1504450"/>
            <a:ext cx="5974800" cy="329100"/>
          </a:xfrm>
          <a:prstGeom prst="rect">
            <a:avLst/>
          </a:prstGeom>
        </p:spPr>
        <p:txBody>
          <a:bodyPr anchorCtr="0" anchor="ctr" bIns="0" lIns="0" spcFirstLastPara="1" rIns="0" wrap="square" tIns="0">
            <a:noAutofit/>
          </a:bodyPr>
          <a:lstStyle>
            <a:lvl1pPr indent="-292100" lvl="0" marL="457200">
              <a:spcBef>
                <a:spcPts val="0"/>
              </a:spcBef>
              <a:spcAft>
                <a:spcPts val="0"/>
              </a:spcAft>
              <a:buClr>
                <a:schemeClr val="lt2"/>
              </a:buClr>
              <a:buSzPts val="1000"/>
              <a:buChar char="●"/>
              <a:defRPr sz="1000">
                <a:solidFill>
                  <a:schemeClr val="lt2"/>
                </a:solidFill>
              </a:defRPr>
            </a:lvl1pPr>
            <a:lvl2pPr indent="-292100" lvl="1" marL="914400">
              <a:spcBef>
                <a:spcPts val="0"/>
              </a:spcBef>
              <a:spcAft>
                <a:spcPts val="0"/>
              </a:spcAft>
              <a:buClr>
                <a:schemeClr val="lt2"/>
              </a:buClr>
              <a:buSzPts val="1000"/>
              <a:buChar char="○"/>
              <a:defRPr sz="1000">
                <a:solidFill>
                  <a:schemeClr val="lt2"/>
                </a:solidFill>
              </a:defRPr>
            </a:lvl2pPr>
            <a:lvl3pPr indent="-292100" lvl="2" marL="1371600">
              <a:spcBef>
                <a:spcPts val="0"/>
              </a:spcBef>
              <a:spcAft>
                <a:spcPts val="0"/>
              </a:spcAft>
              <a:buClr>
                <a:schemeClr val="lt2"/>
              </a:buClr>
              <a:buSzPts val="1000"/>
              <a:buChar char="■"/>
              <a:defRPr sz="1000">
                <a:solidFill>
                  <a:schemeClr val="lt2"/>
                </a:solidFill>
              </a:defRPr>
            </a:lvl3pPr>
            <a:lvl4pPr indent="-292100" lvl="3" marL="1828800">
              <a:spcBef>
                <a:spcPts val="0"/>
              </a:spcBef>
              <a:spcAft>
                <a:spcPts val="0"/>
              </a:spcAft>
              <a:buClr>
                <a:schemeClr val="lt2"/>
              </a:buClr>
              <a:buSzPts val="1000"/>
              <a:buChar char="●"/>
              <a:defRPr sz="1000">
                <a:solidFill>
                  <a:schemeClr val="lt2"/>
                </a:solidFill>
              </a:defRPr>
            </a:lvl4pPr>
            <a:lvl5pPr indent="-292100" lvl="4" marL="2286000">
              <a:spcBef>
                <a:spcPts val="0"/>
              </a:spcBef>
              <a:spcAft>
                <a:spcPts val="0"/>
              </a:spcAft>
              <a:buClr>
                <a:schemeClr val="lt2"/>
              </a:buClr>
              <a:buSzPts val="1000"/>
              <a:buChar char="○"/>
              <a:defRPr sz="1000">
                <a:solidFill>
                  <a:schemeClr val="lt2"/>
                </a:solidFill>
              </a:defRPr>
            </a:lvl5pPr>
            <a:lvl6pPr indent="-292100" lvl="5" marL="2743200">
              <a:spcBef>
                <a:spcPts val="0"/>
              </a:spcBef>
              <a:spcAft>
                <a:spcPts val="0"/>
              </a:spcAft>
              <a:buClr>
                <a:schemeClr val="lt2"/>
              </a:buClr>
              <a:buSzPts val="1000"/>
              <a:buChar char="■"/>
              <a:defRPr sz="1000">
                <a:solidFill>
                  <a:schemeClr val="lt2"/>
                </a:solidFill>
              </a:defRPr>
            </a:lvl6pPr>
            <a:lvl7pPr indent="-292100" lvl="6" marL="3200400">
              <a:spcBef>
                <a:spcPts val="0"/>
              </a:spcBef>
              <a:spcAft>
                <a:spcPts val="0"/>
              </a:spcAft>
              <a:buClr>
                <a:schemeClr val="lt2"/>
              </a:buClr>
              <a:buSzPts val="1000"/>
              <a:buChar char="●"/>
              <a:defRPr sz="1000">
                <a:solidFill>
                  <a:schemeClr val="lt2"/>
                </a:solidFill>
              </a:defRPr>
            </a:lvl7pPr>
            <a:lvl8pPr indent="-292100" lvl="7" marL="3657600">
              <a:spcBef>
                <a:spcPts val="0"/>
              </a:spcBef>
              <a:spcAft>
                <a:spcPts val="0"/>
              </a:spcAft>
              <a:buClr>
                <a:schemeClr val="lt2"/>
              </a:buClr>
              <a:buSzPts val="1000"/>
              <a:buChar char="○"/>
              <a:defRPr sz="1000">
                <a:solidFill>
                  <a:schemeClr val="lt2"/>
                </a:solidFill>
              </a:defRPr>
            </a:lvl8pPr>
            <a:lvl9pPr indent="-292100" lvl="8" marL="4114800">
              <a:spcBef>
                <a:spcPts val="0"/>
              </a:spcBef>
              <a:spcAft>
                <a:spcPts val="0"/>
              </a:spcAft>
              <a:buClr>
                <a:schemeClr val="lt2"/>
              </a:buClr>
              <a:buSzPts val="1000"/>
              <a:buChar char="■"/>
              <a:defRPr sz="1000">
                <a:solidFill>
                  <a:schemeClr val="lt2"/>
                </a:solidFill>
              </a:defRPr>
            </a:lvl9pPr>
          </a:lstStyle>
          <a:p/>
        </p:txBody>
      </p:sp>
      <p:sp>
        <p:nvSpPr>
          <p:cNvPr id="446" name="Google Shape;446;p26"/>
          <p:cNvSpPr txBox="1"/>
          <p:nvPr>
            <p:ph type="title"/>
          </p:nvPr>
        </p:nvSpPr>
        <p:spPr>
          <a:xfrm>
            <a:off x="311700" y="269951"/>
            <a:ext cx="8520600" cy="556500"/>
          </a:xfrm>
          <a:prstGeom prst="rect">
            <a:avLst/>
          </a:prstGeom>
        </p:spPr>
        <p:txBody>
          <a:bodyPr anchorCtr="0" anchor="t" bIns="0" lIns="0" spcFirstLastPara="1" rIns="0" wrap="square" tIns="0">
            <a:noAutofit/>
          </a:bodyPr>
          <a:lstStyle>
            <a:lvl1pPr lvl="0" algn="ctr">
              <a:spcBef>
                <a:spcPts val="0"/>
              </a:spcBef>
              <a:spcAft>
                <a:spcPts val="0"/>
              </a:spcAft>
              <a:buClr>
                <a:schemeClr val="accent4"/>
              </a:buClr>
              <a:buSzPts val="2000"/>
              <a:buNone/>
              <a:defRPr>
                <a:solidFill>
                  <a:schemeClr val="accent4"/>
                </a:solidFill>
              </a:defRPr>
            </a:lvl1pPr>
            <a:lvl2pPr lvl="1" algn="ctr">
              <a:spcBef>
                <a:spcPts val="0"/>
              </a:spcBef>
              <a:spcAft>
                <a:spcPts val="0"/>
              </a:spcAft>
              <a:buSzPts val="3400"/>
              <a:buNone/>
              <a:defRPr sz="3400"/>
            </a:lvl2pPr>
            <a:lvl3pPr lvl="2" algn="ctr">
              <a:spcBef>
                <a:spcPts val="0"/>
              </a:spcBef>
              <a:spcAft>
                <a:spcPts val="0"/>
              </a:spcAft>
              <a:buSzPts val="3400"/>
              <a:buNone/>
              <a:defRPr sz="3400"/>
            </a:lvl3pPr>
            <a:lvl4pPr lvl="3" algn="ctr">
              <a:spcBef>
                <a:spcPts val="0"/>
              </a:spcBef>
              <a:spcAft>
                <a:spcPts val="0"/>
              </a:spcAft>
              <a:buSzPts val="3400"/>
              <a:buNone/>
              <a:defRPr sz="3400"/>
            </a:lvl4pPr>
            <a:lvl5pPr lvl="4" algn="ctr">
              <a:spcBef>
                <a:spcPts val="0"/>
              </a:spcBef>
              <a:spcAft>
                <a:spcPts val="0"/>
              </a:spcAft>
              <a:buSzPts val="3400"/>
              <a:buNone/>
              <a:defRPr sz="3400"/>
            </a:lvl5pPr>
            <a:lvl6pPr lvl="5" algn="ctr">
              <a:spcBef>
                <a:spcPts val="0"/>
              </a:spcBef>
              <a:spcAft>
                <a:spcPts val="0"/>
              </a:spcAft>
              <a:buSzPts val="3400"/>
              <a:buNone/>
              <a:defRPr sz="3400"/>
            </a:lvl6pPr>
            <a:lvl7pPr lvl="6" algn="ctr">
              <a:spcBef>
                <a:spcPts val="0"/>
              </a:spcBef>
              <a:spcAft>
                <a:spcPts val="0"/>
              </a:spcAft>
              <a:buSzPts val="3400"/>
              <a:buNone/>
              <a:defRPr sz="3400"/>
            </a:lvl7pPr>
            <a:lvl8pPr lvl="7" algn="ctr">
              <a:spcBef>
                <a:spcPts val="0"/>
              </a:spcBef>
              <a:spcAft>
                <a:spcPts val="0"/>
              </a:spcAft>
              <a:buSzPts val="3400"/>
              <a:buNone/>
              <a:defRPr sz="3400"/>
            </a:lvl8pPr>
            <a:lvl9pPr lvl="8" algn="ctr">
              <a:spcBef>
                <a:spcPts val="0"/>
              </a:spcBef>
              <a:spcAft>
                <a:spcPts val="0"/>
              </a:spcAft>
              <a:buSzPts val="3400"/>
              <a:buNone/>
              <a:defRPr sz="3400"/>
            </a:lvl9pPr>
          </a:lstStyle>
          <a:p/>
        </p:txBody>
      </p:sp>
      <p:grpSp>
        <p:nvGrpSpPr>
          <p:cNvPr id="447" name="Google Shape;447;p26"/>
          <p:cNvGrpSpPr/>
          <p:nvPr/>
        </p:nvGrpSpPr>
        <p:grpSpPr>
          <a:xfrm>
            <a:off x="73663" y="4677163"/>
            <a:ext cx="392675" cy="392675"/>
            <a:chOff x="458050" y="265600"/>
            <a:chExt cx="392675" cy="392675"/>
          </a:xfrm>
        </p:grpSpPr>
        <p:sp>
          <p:nvSpPr>
            <p:cNvPr id="448" name="Google Shape;448;p2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49" name="Google Shape;449;p2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50" name="Google Shape;450;p2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51" name="Google Shape;451;p2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452" name="Google Shape;452;p26"/>
          <p:cNvGrpSpPr/>
          <p:nvPr/>
        </p:nvGrpSpPr>
        <p:grpSpPr>
          <a:xfrm>
            <a:off x="613563" y="4677150"/>
            <a:ext cx="392675" cy="392675"/>
            <a:chOff x="458050" y="265600"/>
            <a:chExt cx="392675" cy="392675"/>
          </a:xfrm>
        </p:grpSpPr>
        <p:sp>
          <p:nvSpPr>
            <p:cNvPr id="453" name="Google Shape;453;p2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54" name="Google Shape;454;p2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55" name="Google Shape;455;p2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56" name="Google Shape;456;p2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457" name="Google Shape;457;p26"/>
          <p:cNvGrpSpPr/>
          <p:nvPr/>
        </p:nvGrpSpPr>
        <p:grpSpPr>
          <a:xfrm>
            <a:off x="348063" y="4284488"/>
            <a:ext cx="392675" cy="392675"/>
            <a:chOff x="458050" y="265600"/>
            <a:chExt cx="392675" cy="392675"/>
          </a:xfrm>
        </p:grpSpPr>
        <p:sp>
          <p:nvSpPr>
            <p:cNvPr id="458" name="Google Shape;458;p2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59" name="Google Shape;459;p2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60" name="Google Shape;460;p2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61" name="Google Shape;461;p2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462" name="Google Shape;462;p26"/>
          <p:cNvSpPr/>
          <p:nvPr/>
        </p:nvSpPr>
        <p:spPr>
          <a:xfrm>
            <a:off x="8381600" y="-3575"/>
            <a:ext cx="8436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463" name="Google Shape;463;p26"/>
          <p:cNvGrpSpPr/>
          <p:nvPr/>
        </p:nvGrpSpPr>
        <p:grpSpPr>
          <a:xfrm>
            <a:off x="7788867" y="-840619"/>
            <a:ext cx="2277538" cy="2277538"/>
            <a:chOff x="987244" y="313753"/>
            <a:chExt cx="555321" cy="555321"/>
          </a:xfrm>
        </p:grpSpPr>
        <p:grpSp>
          <p:nvGrpSpPr>
            <p:cNvPr id="464" name="Google Shape;464;p26"/>
            <p:cNvGrpSpPr/>
            <p:nvPr/>
          </p:nvGrpSpPr>
          <p:grpSpPr>
            <a:xfrm>
              <a:off x="1068575" y="395075"/>
              <a:ext cx="392675" cy="392675"/>
              <a:chOff x="458050" y="265600"/>
              <a:chExt cx="392675" cy="392675"/>
            </a:xfrm>
          </p:grpSpPr>
          <p:sp>
            <p:nvSpPr>
              <p:cNvPr id="465" name="Google Shape;465;p2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66" name="Google Shape;466;p2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67" name="Google Shape;467;p2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68" name="Google Shape;468;p2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469" name="Google Shape;469;p26"/>
            <p:cNvGrpSpPr/>
            <p:nvPr/>
          </p:nvGrpSpPr>
          <p:grpSpPr>
            <a:xfrm rot="-2700000">
              <a:off x="1068569" y="395078"/>
              <a:ext cx="392671" cy="392671"/>
              <a:chOff x="458050" y="265600"/>
              <a:chExt cx="392675" cy="392675"/>
            </a:xfrm>
          </p:grpSpPr>
          <p:sp>
            <p:nvSpPr>
              <p:cNvPr id="470" name="Google Shape;470;p26"/>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71" name="Google Shape;471;p26"/>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72" name="Google Shape;472;p26"/>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73" name="Google Shape;473;p26"/>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reak Slide">
  <p:cSld name="CUSTOM_5">
    <p:bg>
      <p:bgPr>
        <a:solidFill>
          <a:schemeClr val="accent5"/>
        </a:solidFill>
      </p:bgPr>
    </p:bg>
    <p:spTree>
      <p:nvGrpSpPr>
        <p:cNvPr id="474" name="Shape 474"/>
        <p:cNvGrpSpPr/>
        <p:nvPr/>
      </p:nvGrpSpPr>
      <p:grpSpPr>
        <a:xfrm>
          <a:off x="0" y="0"/>
          <a:ext cx="0" cy="0"/>
          <a:chOff x="0" y="0"/>
          <a:chExt cx="0" cy="0"/>
        </a:xfrm>
      </p:grpSpPr>
      <p:grpSp>
        <p:nvGrpSpPr>
          <p:cNvPr id="475" name="Google Shape;475;p27"/>
          <p:cNvGrpSpPr/>
          <p:nvPr/>
        </p:nvGrpSpPr>
        <p:grpSpPr>
          <a:xfrm>
            <a:off x="1322434" y="2156088"/>
            <a:ext cx="2277538" cy="2277538"/>
            <a:chOff x="987244" y="313753"/>
            <a:chExt cx="555321" cy="555321"/>
          </a:xfrm>
        </p:grpSpPr>
        <p:grpSp>
          <p:nvGrpSpPr>
            <p:cNvPr id="476" name="Google Shape;476;p27"/>
            <p:cNvGrpSpPr/>
            <p:nvPr/>
          </p:nvGrpSpPr>
          <p:grpSpPr>
            <a:xfrm>
              <a:off x="1068575" y="395075"/>
              <a:ext cx="392675" cy="392675"/>
              <a:chOff x="458050" y="265600"/>
              <a:chExt cx="392675" cy="392675"/>
            </a:xfrm>
          </p:grpSpPr>
          <p:sp>
            <p:nvSpPr>
              <p:cNvPr id="477" name="Google Shape;477;p27"/>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78" name="Google Shape;478;p27"/>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79" name="Google Shape;479;p27"/>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80" name="Google Shape;480;p27"/>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481" name="Google Shape;481;p27"/>
            <p:cNvGrpSpPr/>
            <p:nvPr/>
          </p:nvGrpSpPr>
          <p:grpSpPr>
            <a:xfrm rot="-2700000">
              <a:off x="1068569" y="395078"/>
              <a:ext cx="392671" cy="392671"/>
              <a:chOff x="458050" y="265600"/>
              <a:chExt cx="392675" cy="392675"/>
            </a:xfrm>
          </p:grpSpPr>
          <p:sp>
            <p:nvSpPr>
              <p:cNvPr id="482" name="Google Shape;482;p27"/>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83" name="Google Shape;483;p27"/>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84" name="Google Shape;484;p27"/>
              <p:cNvSpPr/>
              <p:nvPr/>
            </p:nvSpPr>
            <p:spPr>
              <a:xfrm rot="-5400000">
                <a:off x="509350"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85" name="Google Shape;485;p27"/>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486" name="Google Shape;486;p27"/>
          <p:cNvSpPr/>
          <p:nvPr/>
        </p:nvSpPr>
        <p:spPr>
          <a:xfrm>
            <a:off x="-72425" y="4274900"/>
            <a:ext cx="1002600" cy="92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87" name="Google Shape;487;p27"/>
          <p:cNvSpPr/>
          <p:nvPr/>
        </p:nvSpPr>
        <p:spPr>
          <a:xfrm rot="10800000">
            <a:off x="8141400" y="0"/>
            <a:ext cx="1002600" cy="8619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88" name="Google Shape;488;p27"/>
          <p:cNvSpPr/>
          <p:nvPr>
            <p:ph idx="2" type="pic"/>
          </p:nvPr>
        </p:nvSpPr>
        <p:spPr>
          <a:xfrm>
            <a:off x="2475825" y="1654388"/>
            <a:ext cx="4195800" cy="1621200"/>
          </a:xfrm>
          <a:prstGeom prst="snip1Rect">
            <a:avLst>
              <a:gd fmla="val 16667" name="adj"/>
            </a:avLst>
          </a:prstGeom>
          <a:noFill/>
          <a:ln>
            <a:noFill/>
          </a:ln>
        </p:spPr>
      </p:sp>
      <p:sp>
        <p:nvSpPr>
          <p:cNvPr id="489" name="Google Shape;489;p27"/>
          <p:cNvSpPr txBox="1"/>
          <p:nvPr>
            <p:ph type="title"/>
          </p:nvPr>
        </p:nvSpPr>
        <p:spPr>
          <a:xfrm>
            <a:off x="311700" y="1246957"/>
            <a:ext cx="8520600" cy="593100"/>
          </a:xfrm>
          <a:prstGeom prst="rect">
            <a:avLst/>
          </a:prstGeom>
        </p:spPr>
        <p:txBody>
          <a:bodyPr anchorCtr="0" anchor="t" bIns="0" lIns="0" spcFirstLastPara="1" rIns="0" wrap="square" tIns="0">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p:txBody>
      </p:sp>
      <p:sp>
        <p:nvSpPr>
          <p:cNvPr id="490" name="Google Shape;490;p27"/>
          <p:cNvSpPr/>
          <p:nvPr/>
        </p:nvSpPr>
        <p:spPr>
          <a:xfrm>
            <a:off x="8588401" y="45796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491" name="Google Shape;491;p27"/>
          <p:cNvGrpSpPr/>
          <p:nvPr/>
        </p:nvGrpSpPr>
        <p:grpSpPr>
          <a:xfrm>
            <a:off x="73663" y="105163"/>
            <a:ext cx="392675" cy="392675"/>
            <a:chOff x="458050" y="265600"/>
            <a:chExt cx="392675" cy="392675"/>
          </a:xfrm>
        </p:grpSpPr>
        <p:sp>
          <p:nvSpPr>
            <p:cNvPr id="492" name="Google Shape;492;p27"/>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93" name="Google Shape;493;p27"/>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94" name="Google Shape;494;p27"/>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95" name="Google Shape;495;p27"/>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496" name="Google Shape;496;p27"/>
          <p:cNvGrpSpPr/>
          <p:nvPr/>
        </p:nvGrpSpPr>
        <p:grpSpPr>
          <a:xfrm>
            <a:off x="613563" y="105150"/>
            <a:ext cx="392675" cy="392675"/>
            <a:chOff x="458050" y="265600"/>
            <a:chExt cx="392675" cy="392675"/>
          </a:xfrm>
        </p:grpSpPr>
        <p:sp>
          <p:nvSpPr>
            <p:cNvPr id="497" name="Google Shape;497;p27"/>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98" name="Google Shape;498;p27"/>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499" name="Google Shape;499;p27"/>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00" name="Google Shape;500;p27"/>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501" name="Google Shape;501;p27"/>
          <p:cNvGrpSpPr/>
          <p:nvPr/>
        </p:nvGrpSpPr>
        <p:grpSpPr>
          <a:xfrm rot="5400000">
            <a:off x="6932337" y="2581390"/>
            <a:ext cx="392675" cy="392675"/>
            <a:chOff x="458050" y="265600"/>
            <a:chExt cx="392675" cy="392675"/>
          </a:xfrm>
        </p:grpSpPr>
        <p:sp>
          <p:nvSpPr>
            <p:cNvPr id="502" name="Google Shape;502;p27"/>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03" name="Google Shape;503;p27"/>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04" name="Google Shape;504;p27"/>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05" name="Google Shape;505;p27"/>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506" name="Google Shape;506;p27"/>
          <p:cNvGrpSpPr/>
          <p:nvPr/>
        </p:nvGrpSpPr>
        <p:grpSpPr>
          <a:xfrm rot="5400000">
            <a:off x="6627549" y="2968890"/>
            <a:ext cx="392675" cy="392675"/>
            <a:chOff x="458050" y="265600"/>
            <a:chExt cx="392675" cy="392675"/>
          </a:xfrm>
        </p:grpSpPr>
        <p:sp>
          <p:nvSpPr>
            <p:cNvPr id="507" name="Google Shape;507;p27"/>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08" name="Google Shape;508;p27"/>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09" name="Google Shape;509;p27"/>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10" name="Google Shape;510;p27"/>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nteractive Exercise">
  <p:cSld name="CUSTOM_6">
    <p:bg>
      <p:bgPr>
        <a:solidFill>
          <a:schemeClr val="lt1"/>
        </a:solidFill>
      </p:bgPr>
    </p:bg>
    <p:spTree>
      <p:nvGrpSpPr>
        <p:cNvPr id="511" name="Shape 511"/>
        <p:cNvGrpSpPr/>
        <p:nvPr/>
      </p:nvGrpSpPr>
      <p:grpSpPr>
        <a:xfrm>
          <a:off x="0" y="0"/>
          <a:ext cx="0" cy="0"/>
          <a:chOff x="0" y="0"/>
          <a:chExt cx="0" cy="0"/>
        </a:xfrm>
      </p:grpSpPr>
      <p:sp>
        <p:nvSpPr>
          <p:cNvPr id="512" name="Google Shape;512;p28"/>
          <p:cNvSpPr/>
          <p:nvPr/>
        </p:nvSpPr>
        <p:spPr>
          <a:xfrm>
            <a:off x="3909775" y="-27225"/>
            <a:ext cx="5234100" cy="51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13" name="Google Shape;513;p28"/>
          <p:cNvSpPr txBox="1"/>
          <p:nvPr>
            <p:ph type="title"/>
          </p:nvPr>
        </p:nvSpPr>
        <p:spPr>
          <a:xfrm>
            <a:off x="275400" y="1813225"/>
            <a:ext cx="2734200" cy="458100"/>
          </a:xfrm>
          <a:prstGeom prst="rect">
            <a:avLst/>
          </a:prstGeom>
        </p:spPr>
        <p:txBody>
          <a:bodyPr anchorCtr="0" anchor="b"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14" name="Google Shape;514;p28"/>
          <p:cNvSpPr/>
          <p:nvPr/>
        </p:nvSpPr>
        <p:spPr>
          <a:xfrm>
            <a:off x="3201175" y="798750"/>
            <a:ext cx="2734200" cy="1748400"/>
          </a:xfrm>
          <a:prstGeom prst="snip1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15" name="Google Shape;515;p28"/>
          <p:cNvSpPr/>
          <p:nvPr/>
        </p:nvSpPr>
        <p:spPr>
          <a:xfrm>
            <a:off x="6114375" y="798750"/>
            <a:ext cx="2755500" cy="1748400"/>
          </a:xfrm>
          <a:prstGeom prst="snip1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16" name="Google Shape;516;p28"/>
          <p:cNvSpPr/>
          <p:nvPr/>
        </p:nvSpPr>
        <p:spPr>
          <a:xfrm>
            <a:off x="3201175" y="2709625"/>
            <a:ext cx="2734200" cy="1748400"/>
          </a:xfrm>
          <a:prstGeom prst="snip1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17" name="Google Shape;517;p28"/>
          <p:cNvSpPr/>
          <p:nvPr/>
        </p:nvSpPr>
        <p:spPr>
          <a:xfrm>
            <a:off x="6114375" y="2709625"/>
            <a:ext cx="2755500" cy="1748400"/>
          </a:xfrm>
          <a:prstGeom prst="snip1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18" name="Google Shape;518;p28"/>
          <p:cNvSpPr txBox="1"/>
          <p:nvPr>
            <p:ph idx="1" type="body"/>
          </p:nvPr>
        </p:nvSpPr>
        <p:spPr>
          <a:xfrm>
            <a:off x="266675" y="2343252"/>
            <a:ext cx="2755500" cy="9870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19" name="Google Shape;519;p28"/>
          <p:cNvSpPr txBox="1"/>
          <p:nvPr>
            <p:ph idx="2" type="subTitle"/>
          </p:nvPr>
        </p:nvSpPr>
        <p:spPr>
          <a:xfrm>
            <a:off x="3350975" y="1006050"/>
            <a:ext cx="2341200" cy="458100"/>
          </a:xfrm>
          <a:prstGeom prst="rect">
            <a:avLst/>
          </a:prstGeom>
        </p:spPr>
        <p:txBody>
          <a:bodyPr anchorCtr="0" anchor="b" bIns="0" lIns="0" spcFirstLastPara="1" rIns="0" wrap="square" tIns="0">
            <a:noAutofit/>
          </a:bodyPr>
          <a:lstStyle>
            <a:lvl1pPr lvl="0">
              <a:spcBef>
                <a:spcPts val="0"/>
              </a:spcBef>
              <a:spcAft>
                <a:spcPts val="0"/>
              </a:spcAft>
              <a:buClr>
                <a:schemeClr val="accent1"/>
              </a:buClr>
              <a:buSzPts val="1600"/>
              <a:buFont typeface="DM Sans Medium"/>
              <a:buNone/>
              <a:defRPr sz="16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520" name="Google Shape;520;p28"/>
          <p:cNvSpPr txBox="1"/>
          <p:nvPr>
            <p:ph idx="3" type="body"/>
          </p:nvPr>
        </p:nvSpPr>
        <p:spPr>
          <a:xfrm>
            <a:off x="3350975" y="1591325"/>
            <a:ext cx="2341200" cy="7458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1" name="Google Shape;521;p28"/>
          <p:cNvSpPr txBox="1"/>
          <p:nvPr>
            <p:ph idx="4" type="subTitle"/>
          </p:nvPr>
        </p:nvSpPr>
        <p:spPr>
          <a:xfrm>
            <a:off x="6321525" y="1007413"/>
            <a:ext cx="2341200" cy="458100"/>
          </a:xfrm>
          <a:prstGeom prst="rect">
            <a:avLst/>
          </a:prstGeom>
        </p:spPr>
        <p:txBody>
          <a:bodyPr anchorCtr="0" anchor="b" bIns="0" lIns="0" spcFirstLastPara="1" rIns="0" wrap="square" tIns="0">
            <a:noAutofit/>
          </a:bodyPr>
          <a:lstStyle>
            <a:lvl1pPr lvl="0">
              <a:spcBef>
                <a:spcPts val="0"/>
              </a:spcBef>
              <a:spcAft>
                <a:spcPts val="0"/>
              </a:spcAft>
              <a:buClr>
                <a:schemeClr val="accent1"/>
              </a:buClr>
              <a:buSzPts val="1600"/>
              <a:buFont typeface="DM Sans Medium"/>
              <a:buNone/>
              <a:defRPr sz="16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522" name="Google Shape;522;p28"/>
          <p:cNvSpPr txBox="1"/>
          <p:nvPr>
            <p:ph idx="5" type="body"/>
          </p:nvPr>
        </p:nvSpPr>
        <p:spPr>
          <a:xfrm>
            <a:off x="6321525" y="1592688"/>
            <a:ext cx="2341200" cy="7458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3" name="Google Shape;523;p28"/>
          <p:cNvSpPr txBox="1"/>
          <p:nvPr>
            <p:ph idx="6" type="subTitle"/>
          </p:nvPr>
        </p:nvSpPr>
        <p:spPr>
          <a:xfrm>
            <a:off x="3315125" y="2918288"/>
            <a:ext cx="2341200" cy="458100"/>
          </a:xfrm>
          <a:prstGeom prst="rect">
            <a:avLst/>
          </a:prstGeom>
        </p:spPr>
        <p:txBody>
          <a:bodyPr anchorCtr="0" anchor="b" bIns="0" lIns="0" spcFirstLastPara="1" rIns="0" wrap="square" tIns="0">
            <a:noAutofit/>
          </a:bodyPr>
          <a:lstStyle>
            <a:lvl1pPr lvl="0">
              <a:spcBef>
                <a:spcPts val="0"/>
              </a:spcBef>
              <a:spcAft>
                <a:spcPts val="0"/>
              </a:spcAft>
              <a:buClr>
                <a:schemeClr val="accent1"/>
              </a:buClr>
              <a:buSzPts val="1600"/>
              <a:buFont typeface="DM Sans Medium"/>
              <a:buNone/>
              <a:defRPr sz="16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524" name="Google Shape;524;p28"/>
          <p:cNvSpPr txBox="1"/>
          <p:nvPr>
            <p:ph idx="7" type="body"/>
          </p:nvPr>
        </p:nvSpPr>
        <p:spPr>
          <a:xfrm>
            <a:off x="3315125" y="3503563"/>
            <a:ext cx="2341200" cy="7458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25" name="Google Shape;525;p28"/>
          <p:cNvSpPr txBox="1"/>
          <p:nvPr>
            <p:ph idx="8" type="subTitle"/>
          </p:nvPr>
        </p:nvSpPr>
        <p:spPr>
          <a:xfrm>
            <a:off x="6321525" y="2918288"/>
            <a:ext cx="2341200" cy="458100"/>
          </a:xfrm>
          <a:prstGeom prst="rect">
            <a:avLst/>
          </a:prstGeom>
        </p:spPr>
        <p:txBody>
          <a:bodyPr anchorCtr="0" anchor="b" bIns="0" lIns="0" spcFirstLastPara="1" rIns="0" wrap="square" tIns="0">
            <a:noAutofit/>
          </a:bodyPr>
          <a:lstStyle>
            <a:lvl1pPr lvl="0">
              <a:spcBef>
                <a:spcPts val="0"/>
              </a:spcBef>
              <a:spcAft>
                <a:spcPts val="0"/>
              </a:spcAft>
              <a:buClr>
                <a:schemeClr val="accent1"/>
              </a:buClr>
              <a:buSzPts val="1600"/>
              <a:buFont typeface="DM Sans Medium"/>
              <a:buNone/>
              <a:defRPr sz="16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526" name="Google Shape;526;p28"/>
          <p:cNvSpPr txBox="1"/>
          <p:nvPr>
            <p:ph idx="9" type="body"/>
          </p:nvPr>
        </p:nvSpPr>
        <p:spPr>
          <a:xfrm>
            <a:off x="6321525" y="3503563"/>
            <a:ext cx="2341200" cy="7458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grpSp>
        <p:nvGrpSpPr>
          <p:cNvPr id="527" name="Google Shape;527;p28"/>
          <p:cNvGrpSpPr/>
          <p:nvPr/>
        </p:nvGrpSpPr>
        <p:grpSpPr>
          <a:xfrm>
            <a:off x="7939157" y="-559388"/>
            <a:ext cx="1572280" cy="1572280"/>
            <a:chOff x="987244" y="313753"/>
            <a:chExt cx="555321" cy="555321"/>
          </a:xfrm>
        </p:grpSpPr>
        <p:grpSp>
          <p:nvGrpSpPr>
            <p:cNvPr id="528" name="Google Shape;528;p28"/>
            <p:cNvGrpSpPr/>
            <p:nvPr/>
          </p:nvGrpSpPr>
          <p:grpSpPr>
            <a:xfrm>
              <a:off x="1068575" y="395075"/>
              <a:ext cx="392675" cy="392675"/>
              <a:chOff x="458050" y="265600"/>
              <a:chExt cx="392675" cy="392675"/>
            </a:xfrm>
          </p:grpSpPr>
          <p:sp>
            <p:nvSpPr>
              <p:cNvPr id="529" name="Google Shape;529;p28"/>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30" name="Google Shape;530;p28"/>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31" name="Google Shape;531;p28"/>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32" name="Google Shape;532;p28"/>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533" name="Google Shape;533;p28"/>
            <p:cNvGrpSpPr/>
            <p:nvPr/>
          </p:nvGrpSpPr>
          <p:grpSpPr>
            <a:xfrm rot="-2700000">
              <a:off x="1068569" y="395078"/>
              <a:ext cx="392671" cy="392671"/>
              <a:chOff x="458050" y="265600"/>
              <a:chExt cx="392675" cy="392675"/>
            </a:xfrm>
          </p:grpSpPr>
          <p:sp>
            <p:nvSpPr>
              <p:cNvPr id="534" name="Google Shape;534;p28"/>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35" name="Google Shape;535;p28"/>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36" name="Google Shape;536;p28"/>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37" name="Google Shape;537;p28"/>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538" name="Google Shape;538;p28"/>
          <p:cNvSpPr/>
          <p:nvPr/>
        </p:nvSpPr>
        <p:spPr>
          <a:xfrm>
            <a:off x="3362526" y="47728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539" name="Google Shape;539;p28"/>
          <p:cNvGrpSpPr/>
          <p:nvPr/>
        </p:nvGrpSpPr>
        <p:grpSpPr>
          <a:xfrm rot="5400000">
            <a:off x="4164913" y="48982"/>
            <a:ext cx="230579" cy="230579"/>
            <a:chOff x="458050" y="265600"/>
            <a:chExt cx="392675" cy="392675"/>
          </a:xfrm>
        </p:grpSpPr>
        <p:sp>
          <p:nvSpPr>
            <p:cNvPr id="540" name="Google Shape;540;p28"/>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41" name="Google Shape;541;p28"/>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42" name="Google Shape;542;p28"/>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43" name="Google Shape;543;p28"/>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544" name="Google Shape;544;p28"/>
          <p:cNvGrpSpPr/>
          <p:nvPr/>
        </p:nvGrpSpPr>
        <p:grpSpPr>
          <a:xfrm rot="5400000">
            <a:off x="3985952" y="276513"/>
            <a:ext cx="230579" cy="230579"/>
            <a:chOff x="458050" y="265600"/>
            <a:chExt cx="392675" cy="392675"/>
          </a:xfrm>
        </p:grpSpPr>
        <p:sp>
          <p:nvSpPr>
            <p:cNvPr id="545" name="Google Shape;545;p28"/>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46" name="Google Shape;546;p28"/>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47" name="Google Shape;547;p28"/>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48" name="Google Shape;548;p28"/>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549" name="Google Shape;549;p28"/>
          <p:cNvGrpSpPr/>
          <p:nvPr/>
        </p:nvGrpSpPr>
        <p:grpSpPr>
          <a:xfrm rot="5400000">
            <a:off x="44813" y="3614757"/>
            <a:ext cx="230579" cy="230579"/>
            <a:chOff x="458050" y="265600"/>
            <a:chExt cx="392675" cy="392675"/>
          </a:xfrm>
        </p:grpSpPr>
        <p:sp>
          <p:nvSpPr>
            <p:cNvPr id="550" name="Google Shape;550;p28"/>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51" name="Google Shape;551;p28"/>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52" name="Google Shape;552;p28"/>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53" name="Google Shape;553;p28"/>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554" name="Google Shape;554;p28"/>
          <p:cNvGrpSpPr/>
          <p:nvPr/>
        </p:nvGrpSpPr>
        <p:grpSpPr>
          <a:xfrm rot="5400000">
            <a:off x="44827" y="3888613"/>
            <a:ext cx="230579" cy="230579"/>
            <a:chOff x="458050" y="265600"/>
            <a:chExt cx="392675" cy="392675"/>
          </a:xfrm>
        </p:grpSpPr>
        <p:sp>
          <p:nvSpPr>
            <p:cNvPr id="555" name="Google Shape;555;p28"/>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56" name="Google Shape;556;p28"/>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57" name="Google Shape;557;p28"/>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58" name="Google Shape;558;p28"/>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559" name="Google Shape;559;p28"/>
          <p:cNvGrpSpPr/>
          <p:nvPr/>
        </p:nvGrpSpPr>
        <p:grpSpPr>
          <a:xfrm rot="5400000">
            <a:off x="275388" y="3772932"/>
            <a:ext cx="230579" cy="230579"/>
            <a:chOff x="458050" y="265600"/>
            <a:chExt cx="392675" cy="392675"/>
          </a:xfrm>
        </p:grpSpPr>
        <p:sp>
          <p:nvSpPr>
            <p:cNvPr id="560" name="Google Shape;560;p28"/>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61" name="Google Shape;561;p28"/>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62" name="Google Shape;562;p28"/>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63" name="Google Shape;563;p28"/>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564" name="Google Shape;564;p28"/>
          <p:cNvGrpSpPr/>
          <p:nvPr/>
        </p:nvGrpSpPr>
        <p:grpSpPr>
          <a:xfrm rot="5400000">
            <a:off x="275402" y="4046788"/>
            <a:ext cx="230579" cy="230579"/>
            <a:chOff x="458050" y="265600"/>
            <a:chExt cx="392675" cy="392675"/>
          </a:xfrm>
        </p:grpSpPr>
        <p:sp>
          <p:nvSpPr>
            <p:cNvPr id="565" name="Google Shape;565;p28"/>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66" name="Google Shape;566;p28"/>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67" name="Google Shape;567;p28"/>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68" name="Google Shape;568;p28"/>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key metrics v2">
  <p:cSld name="CUSTOM_6_1">
    <p:bg>
      <p:bgPr>
        <a:solidFill>
          <a:schemeClr val="lt1"/>
        </a:solidFill>
      </p:bgPr>
    </p:bg>
    <p:spTree>
      <p:nvGrpSpPr>
        <p:cNvPr id="569" name="Shape 569"/>
        <p:cNvGrpSpPr/>
        <p:nvPr/>
      </p:nvGrpSpPr>
      <p:grpSpPr>
        <a:xfrm>
          <a:off x="0" y="0"/>
          <a:ext cx="0" cy="0"/>
          <a:chOff x="0" y="0"/>
          <a:chExt cx="0" cy="0"/>
        </a:xfrm>
      </p:grpSpPr>
      <p:sp>
        <p:nvSpPr>
          <p:cNvPr id="570" name="Google Shape;570;p29"/>
          <p:cNvSpPr/>
          <p:nvPr/>
        </p:nvSpPr>
        <p:spPr>
          <a:xfrm>
            <a:off x="3909775" y="-27225"/>
            <a:ext cx="5234100" cy="51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71" name="Google Shape;571;p29"/>
          <p:cNvSpPr txBox="1"/>
          <p:nvPr>
            <p:ph type="title"/>
          </p:nvPr>
        </p:nvSpPr>
        <p:spPr>
          <a:xfrm>
            <a:off x="275400" y="2255325"/>
            <a:ext cx="2734200" cy="605700"/>
          </a:xfrm>
          <a:prstGeom prst="rect">
            <a:avLst/>
          </a:prstGeom>
        </p:spPr>
        <p:txBody>
          <a:bodyPr anchorCtr="0" anchor="ctr"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572" name="Google Shape;572;p29"/>
          <p:cNvSpPr/>
          <p:nvPr/>
        </p:nvSpPr>
        <p:spPr>
          <a:xfrm>
            <a:off x="3201175" y="798750"/>
            <a:ext cx="2734200" cy="1748400"/>
          </a:xfrm>
          <a:prstGeom prst="snip1Rect">
            <a:avLst>
              <a:gd fmla="val 16667" name="adj"/>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73" name="Google Shape;573;p29"/>
          <p:cNvSpPr/>
          <p:nvPr/>
        </p:nvSpPr>
        <p:spPr>
          <a:xfrm>
            <a:off x="6114375" y="798750"/>
            <a:ext cx="2755500" cy="1748400"/>
          </a:xfrm>
          <a:prstGeom prst="snip1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74" name="Google Shape;574;p29"/>
          <p:cNvSpPr/>
          <p:nvPr/>
        </p:nvSpPr>
        <p:spPr>
          <a:xfrm>
            <a:off x="3201175" y="2709625"/>
            <a:ext cx="2734200" cy="1748400"/>
          </a:xfrm>
          <a:prstGeom prst="snip1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75" name="Google Shape;575;p29"/>
          <p:cNvSpPr/>
          <p:nvPr/>
        </p:nvSpPr>
        <p:spPr>
          <a:xfrm>
            <a:off x="6114375" y="2709625"/>
            <a:ext cx="2755500" cy="1748400"/>
          </a:xfrm>
          <a:prstGeom prst="snip1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76" name="Google Shape;576;p29"/>
          <p:cNvSpPr txBox="1"/>
          <p:nvPr>
            <p:ph idx="1" type="subTitle"/>
          </p:nvPr>
        </p:nvSpPr>
        <p:spPr>
          <a:xfrm>
            <a:off x="3415088" y="1006050"/>
            <a:ext cx="2293800" cy="458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600"/>
              <a:buFont typeface="DM Sans Medium"/>
              <a:buNone/>
              <a:defRPr sz="16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577" name="Google Shape;577;p29"/>
          <p:cNvSpPr txBox="1"/>
          <p:nvPr>
            <p:ph idx="2" type="body"/>
          </p:nvPr>
        </p:nvSpPr>
        <p:spPr>
          <a:xfrm>
            <a:off x="3415088" y="1591325"/>
            <a:ext cx="2293800" cy="7458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
        <p:nvSpPr>
          <p:cNvPr id="578" name="Google Shape;578;p29"/>
          <p:cNvSpPr txBox="1"/>
          <p:nvPr>
            <p:ph idx="3" type="subTitle"/>
          </p:nvPr>
        </p:nvSpPr>
        <p:spPr>
          <a:xfrm>
            <a:off x="6321525" y="1007413"/>
            <a:ext cx="2341200" cy="458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600"/>
              <a:buFont typeface="DM Sans Medium"/>
              <a:buNone/>
              <a:defRPr sz="16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579" name="Google Shape;579;p29"/>
          <p:cNvSpPr txBox="1"/>
          <p:nvPr>
            <p:ph idx="4" type="body"/>
          </p:nvPr>
        </p:nvSpPr>
        <p:spPr>
          <a:xfrm>
            <a:off x="6321525" y="1592688"/>
            <a:ext cx="2341200" cy="7458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
        <p:nvSpPr>
          <p:cNvPr id="580" name="Google Shape;580;p29"/>
          <p:cNvSpPr txBox="1"/>
          <p:nvPr>
            <p:ph idx="5" type="subTitle"/>
          </p:nvPr>
        </p:nvSpPr>
        <p:spPr>
          <a:xfrm>
            <a:off x="3401400" y="2918288"/>
            <a:ext cx="2341200" cy="458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600"/>
              <a:buFont typeface="DM Sans Medium"/>
              <a:buNone/>
              <a:defRPr sz="16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581" name="Google Shape;581;p29"/>
          <p:cNvSpPr txBox="1"/>
          <p:nvPr>
            <p:ph idx="6" type="body"/>
          </p:nvPr>
        </p:nvSpPr>
        <p:spPr>
          <a:xfrm>
            <a:off x="3401400" y="3503563"/>
            <a:ext cx="2341200" cy="7458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
        <p:nvSpPr>
          <p:cNvPr id="582" name="Google Shape;582;p29"/>
          <p:cNvSpPr txBox="1"/>
          <p:nvPr>
            <p:ph idx="7" type="subTitle"/>
          </p:nvPr>
        </p:nvSpPr>
        <p:spPr>
          <a:xfrm>
            <a:off x="6321525" y="2918288"/>
            <a:ext cx="2341200" cy="458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600"/>
              <a:buFont typeface="DM Sans Medium"/>
              <a:buNone/>
              <a:defRPr sz="16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583" name="Google Shape;583;p29"/>
          <p:cNvSpPr txBox="1"/>
          <p:nvPr>
            <p:ph idx="8" type="body"/>
          </p:nvPr>
        </p:nvSpPr>
        <p:spPr>
          <a:xfrm>
            <a:off x="6321525" y="3503563"/>
            <a:ext cx="2341200" cy="7458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grpSp>
        <p:nvGrpSpPr>
          <p:cNvPr id="584" name="Google Shape;584;p29"/>
          <p:cNvGrpSpPr/>
          <p:nvPr/>
        </p:nvGrpSpPr>
        <p:grpSpPr>
          <a:xfrm>
            <a:off x="7939157" y="-559388"/>
            <a:ext cx="1572280" cy="1572280"/>
            <a:chOff x="987244" y="313753"/>
            <a:chExt cx="555321" cy="555321"/>
          </a:xfrm>
        </p:grpSpPr>
        <p:grpSp>
          <p:nvGrpSpPr>
            <p:cNvPr id="585" name="Google Shape;585;p29"/>
            <p:cNvGrpSpPr/>
            <p:nvPr/>
          </p:nvGrpSpPr>
          <p:grpSpPr>
            <a:xfrm>
              <a:off x="1068575" y="395075"/>
              <a:ext cx="392675" cy="392675"/>
              <a:chOff x="458050" y="265600"/>
              <a:chExt cx="392675" cy="392675"/>
            </a:xfrm>
          </p:grpSpPr>
          <p:sp>
            <p:nvSpPr>
              <p:cNvPr id="586" name="Google Shape;586;p29"/>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87" name="Google Shape;587;p29"/>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88" name="Google Shape;588;p29"/>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89" name="Google Shape;589;p29"/>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590" name="Google Shape;590;p29"/>
            <p:cNvGrpSpPr/>
            <p:nvPr/>
          </p:nvGrpSpPr>
          <p:grpSpPr>
            <a:xfrm rot="-2700000">
              <a:off x="1068569" y="395078"/>
              <a:ext cx="392671" cy="392671"/>
              <a:chOff x="458050" y="265600"/>
              <a:chExt cx="392675" cy="392675"/>
            </a:xfrm>
          </p:grpSpPr>
          <p:sp>
            <p:nvSpPr>
              <p:cNvPr id="591" name="Google Shape;591;p29"/>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92" name="Google Shape;592;p29"/>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93" name="Google Shape;593;p29"/>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94" name="Google Shape;594;p29"/>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595" name="Google Shape;595;p29"/>
          <p:cNvSpPr/>
          <p:nvPr/>
        </p:nvSpPr>
        <p:spPr>
          <a:xfrm>
            <a:off x="3362526" y="47728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596" name="Google Shape;596;p29"/>
          <p:cNvGrpSpPr/>
          <p:nvPr/>
        </p:nvGrpSpPr>
        <p:grpSpPr>
          <a:xfrm rot="5400000">
            <a:off x="4164913" y="48982"/>
            <a:ext cx="230579" cy="230579"/>
            <a:chOff x="458050" y="265600"/>
            <a:chExt cx="392675" cy="392675"/>
          </a:xfrm>
        </p:grpSpPr>
        <p:sp>
          <p:nvSpPr>
            <p:cNvPr id="597" name="Google Shape;597;p29"/>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98" name="Google Shape;598;p29"/>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599" name="Google Shape;599;p29"/>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00" name="Google Shape;600;p29"/>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01" name="Google Shape;601;p29"/>
          <p:cNvGrpSpPr/>
          <p:nvPr/>
        </p:nvGrpSpPr>
        <p:grpSpPr>
          <a:xfrm rot="5400000">
            <a:off x="3985952" y="276513"/>
            <a:ext cx="230579" cy="230579"/>
            <a:chOff x="458050" y="265600"/>
            <a:chExt cx="392675" cy="392675"/>
          </a:xfrm>
        </p:grpSpPr>
        <p:sp>
          <p:nvSpPr>
            <p:cNvPr id="602" name="Google Shape;602;p29"/>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03" name="Google Shape;603;p29"/>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04" name="Google Shape;604;p29"/>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05" name="Google Shape;605;p29"/>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06" name="Google Shape;606;p29"/>
          <p:cNvGrpSpPr/>
          <p:nvPr/>
        </p:nvGrpSpPr>
        <p:grpSpPr>
          <a:xfrm rot="5400000">
            <a:off x="44813" y="4583832"/>
            <a:ext cx="230579" cy="230579"/>
            <a:chOff x="458050" y="265600"/>
            <a:chExt cx="392675" cy="392675"/>
          </a:xfrm>
        </p:grpSpPr>
        <p:sp>
          <p:nvSpPr>
            <p:cNvPr id="607" name="Google Shape;607;p29"/>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08" name="Google Shape;608;p29"/>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09" name="Google Shape;609;p29"/>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10" name="Google Shape;610;p29"/>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11" name="Google Shape;611;p29"/>
          <p:cNvGrpSpPr/>
          <p:nvPr/>
        </p:nvGrpSpPr>
        <p:grpSpPr>
          <a:xfrm rot="5400000">
            <a:off x="44827" y="4857688"/>
            <a:ext cx="230579" cy="230579"/>
            <a:chOff x="458050" y="265600"/>
            <a:chExt cx="392675" cy="392675"/>
          </a:xfrm>
        </p:grpSpPr>
        <p:sp>
          <p:nvSpPr>
            <p:cNvPr id="612" name="Google Shape;612;p29"/>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13" name="Google Shape;613;p29"/>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14" name="Google Shape;614;p29"/>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15" name="Google Shape;615;p29"/>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16" name="Google Shape;616;p29"/>
          <p:cNvGrpSpPr/>
          <p:nvPr/>
        </p:nvGrpSpPr>
        <p:grpSpPr>
          <a:xfrm rot="5400000">
            <a:off x="275388" y="4742007"/>
            <a:ext cx="230579" cy="230579"/>
            <a:chOff x="458050" y="265600"/>
            <a:chExt cx="392675" cy="392675"/>
          </a:xfrm>
        </p:grpSpPr>
        <p:sp>
          <p:nvSpPr>
            <p:cNvPr id="617" name="Google Shape;617;p29"/>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18" name="Google Shape;618;p29"/>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19" name="Google Shape;619;p29"/>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20" name="Google Shape;620;p29"/>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21" name="Google Shape;621;p29"/>
          <p:cNvGrpSpPr/>
          <p:nvPr/>
        </p:nvGrpSpPr>
        <p:grpSpPr>
          <a:xfrm rot="5400000">
            <a:off x="275402" y="5015863"/>
            <a:ext cx="230579" cy="230579"/>
            <a:chOff x="458050" y="265600"/>
            <a:chExt cx="392675" cy="392675"/>
          </a:xfrm>
        </p:grpSpPr>
        <p:sp>
          <p:nvSpPr>
            <p:cNvPr id="622" name="Google Shape;622;p29"/>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23" name="Google Shape;623;p29"/>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24" name="Google Shape;624;p29"/>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25" name="Google Shape;625;p29"/>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v3">
  <p:cSld name="CUSTOM_6_1_1">
    <p:bg>
      <p:bgPr>
        <a:solidFill>
          <a:schemeClr val="lt1"/>
        </a:solidFill>
      </p:bgPr>
    </p:bg>
    <p:spTree>
      <p:nvGrpSpPr>
        <p:cNvPr id="626" name="Shape 626"/>
        <p:cNvGrpSpPr/>
        <p:nvPr/>
      </p:nvGrpSpPr>
      <p:grpSpPr>
        <a:xfrm>
          <a:off x="0" y="0"/>
          <a:ext cx="0" cy="0"/>
          <a:chOff x="0" y="0"/>
          <a:chExt cx="0" cy="0"/>
        </a:xfrm>
      </p:grpSpPr>
      <p:sp>
        <p:nvSpPr>
          <p:cNvPr id="627" name="Google Shape;627;p30"/>
          <p:cNvSpPr/>
          <p:nvPr/>
        </p:nvSpPr>
        <p:spPr>
          <a:xfrm>
            <a:off x="6742050" y="-27225"/>
            <a:ext cx="2401800" cy="51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28" name="Google Shape;628;p30"/>
          <p:cNvSpPr txBox="1"/>
          <p:nvPr>
            <p:ph type="title"/>
          </p:nvPr>
        </p:nvSpPr>
        <p:spPr>
          <a:xfrm>
            <a:off x="275400" y="2255325"/>
            <a:ext cx="3228300" cy="605700"/>
          </a:xfrm>
          <a:prstGeom prst="rect">
            <a:avLst/>
          </a:prstGeom>
        </p:spPr>
        <p:txBody>
          <a:bodyPr anchorCtr="0" anchor="ctr" bIns="0" lIns="0" spcFirstLastPara="1" rIns="0" wrap="square" tIns="0">
            <a:noAutofit/>
          </a:bodyPr>
          <a:lstStyle>
            <a:lvl1pPr lvl="0">
              <a:spcBef>
                <a:spcPts val="0"/>
              </a:spcBef>
              <a:spcAft>
                <a:spcPts val="0"/>
              </a:spcAft>
              <a:buSzPts val="2000"/>
              <a:buNone/>
              <a:defRPr sz="2000"/>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629" name="Google Shape;629;p30"/>
          <p:cNvSpPr/>
          <p:nvPr/>
        </p:nvSpPr>
        <p:spPr>
          <a:xfrm>
            <a:off x="5474800" y="507100"/>
            <a:ext cx="3395100" cy="1132200"/>
          </a:xfrm>
          <a:prstGeom prst="snip1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30" name="Google Shape;630;p30"/>
          <p:cNvSpPr txBox="1"/>
          <p:nvPr>
            <p:ph idx="1" type="subTitle"/>
          </p:nvPr>
        </p:nvSpPr>
        <p:spPr>
          <a:xfrm>
            <a:off x="5730031" y="665200"/>
            <a:ext cx="2884500" cy="458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DM Sans Medium"/>
              <a:buNone/>
              <a:defRPr sz="14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631" name="Google Shape;631;p30"/>
          <p:cNvSpPr txBox="1"/>
          <p:nvPr>
            <p:ph idx="2" type="body"/>
          </p:nvPr>
        </p:nvSpPr>
        <p:spPr>
          <a:xfrm>
            <a:off x="5730031" y="1250479"/>
            <a:ext cx="2884500" cy="2307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grpSp>
        <p:nvGrpSpPr>
          <p:cNvPr id="632" name="Google Shape;632;p30"/>
          <p:cNvGrpSpPr/>
          <p:nvPr/>
        </p:nvGrpSpPr>
        <p:grpSpPr>
          <a:xfrm>
            <a:off x="8324707" y="-874113"/>
            <a:ext cx="1572280" cy="1572280"/>
            <a:chOff x="987244" y="313753"/>
            <a:chExt cx="555321" cy="555321"/>
          </a:xfrm>
        </p:grpSpPr>
        <p:grpSp>
          <p:nvGrpSpPr>
            <p:cNvPr id="633" name="Google Shape;633;p30"/>
            <p:cNvGrpSpPr/>
            <p:nvPr/>
          </p:nvGrpSpPr>
          <p:grpSpPr>
            <a:xfrm>
              <a:off x="1068575" y="395075"/>
              <a:ext cx="392675" cy="392675"/>
              <a:chOff x="458050" y="265600"/>
              <a:chExt cx="392675" cy="392675"/>
            </a:xfrm>
          </p:grpSpPr>
          <p:sp>
            <p:nvSpPr>
              <p:cNvPr id="634" name="Google Shape;634;p30"/>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35" name="Google Shape;635;p30"/>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36" name="Google Shape;636;p30"/>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37" name="Google Shape;637;p30"/>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38" name="Google Shape;638;p30"/>
            <p:cNvGrpSpPr/>
            <p:nvPr/>
          </p:nvGrpSpPr>
          <p:grpSpPr>
            <a:xfrm rot="-2700000">
              <a:off x="1068569" y="395078"/>
              <a:ext cx="392671" cy="392671"/>
              <a:chOff x="458050" y="265600"/>
              <a:chExt cx="392675" cy="392675"/>
            </a:xfrm>
          </p:grpSpPr>
          <p:sp>
            <p:nvSpPr>
              <p:cNvPr id="639" name="Google Shape;639;p30"/>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40" name="Google Shape;640;p30"/>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41" name="Google Shape;641;p30"/>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42" name="Google Shape;642;p30"/>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grpSp>
        <p:nvGrpSpPr>
          <p:cNvPr id="643" name="Google Shape;643;p30"/>
          <p:cNvGrpSpPr/>
          <p:nvPr/>
        </p:nvGrpSpPr>
        <p:grpSpPr>
          <a:xfrm rot="5400000">
            <a:off x="126313" y="48982"/>
            <a:ext cx="230579" cy="230579"/>
            <a:chOff x="458050" y="265600"/>
            <a:chExt cx="392675" cy="392675"/>
          </a:xfrm>
        </p:grpSpPr>
        <p:sp>
          <p:nvSpPr>
            <p:cNvPr id="644" name="Google Shape;644;p3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45" name="Google Shape;645;p3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46" name="Google Shape;646;p3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47" name="Google Shape;647;p3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48" name="Google Shape;648;p30"/>
          <p:cNvGrpSpPr/>
          <p:nvPr/>
        </p:nvGrpSpPr>
        <p:grpSpPr>
          <a:xfrm rot="5400000">
            <a:off x="-52648" y="276513"/>
            <a:ext cx="230579" cy="230579"/>
            <a:chOff x="458050" y="265600"/>
            <a:chExt cx="392675" cy="392675"/>
          </a:xfrm>
        </p:grpSpPr>
        <p:sp>
          <p:nvSpPr>
            <p:cNvPr id="649" name="Google Shape;649;p3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50" name="Google Shape;650;p3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51" name="Google Shape;651;p3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52" name="Google Shape;652;p3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53" name="Google Shape;653;p30"/>
          <p:cNvGrpSpPr/>
          <p:nvPr/>
        </p:nvGrpSpPr>
        <p:grpSpPr>
          <a:xfrm rot="5400000">
            <a:off x="44813" y="4583832"/>
            <a:ext cx="230579" cy="230579"/>
            <a:chOff x="458050" y="265600"/>
            <a:chExt cx="392675" cy="392675"/>
          </a:xfrm>
        </p:grpSpPr>
        <p:sp>
          <p:nvSpPr>
            <p:cNvPr id="654" name="Google Shape;654;p3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55" name="Google Shape;655;p3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56" name="Google Shape;656;p3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57" name="Google Shape;657;p3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58" name="Google Shape;658;p30"/>
          <p:cNvGrpSpPr/>
          <p:nvPr/>
        </p:nvGrpSpPr>
        <p:grpSpPr>
          <a:xfrm rot="5400000">
            <a:off x="44827" y="4857688"/>
            <a:ext cx="230579" cy="230579"/>
            <a:chOff x="458050" y="265600"/>
            <a:chExt cx="392675" cy="392675"/>
          </a:xfrm>
        </p:grpSpPr>
        <p:sp>
          <p:nvSpPr>
            <p:cNvPr id="659" name="Google Shape;659;p3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0" name="Google Shape;660;p3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1" name="Google Shape;661;p3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2" name="Google Shape;662;p3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63" name="Google Shape;663;p30"/>
          <p:cNvGrpSpPr/>
          <p:nvPr/>
        </p:nvGrpSpPr>
        <p:grpSpPr>
          <a:xfrm rot="5400000">
            <a:off x="275388" y="4742007"/>
            <a:ext cx="230579" cy="230579"/>
            <a:chOff x="458050" y="265600"/>
            <a:chExt cx="392675" cy="392675"/>
          </a:xfrm>
        </p:grpSpPr>
        <p:sp>
          <p:nvSpPr>
            <p:cNvPr id="664" name="Google Shape;664;p3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5" name="Google Shape;665;p3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6" name="Google Shape;666;p3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67" name="Google Shape;667;p3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68" name="Google Shape;668;p30"/>
          <p:cNvGrpSpPr/>
          <p:nvPr/>
        </p:nvGrpSpPr>
        <p:grpSpPr>
          <a:xfrm rot="5400000">
            <a:off x="275402" y="5015863"/>
            <a:ext cx="230579" cy="230579"/>
            <a:chOff x="458050" y="265600"/>
            <a:chExt cx="392675" cy="392675"/>
          </a:xfrm>
        </p:grpSpPr>
        <p:sp>
          <p:nvSpPr>
            <p:cNvPr id="669" name="Google Shape;669;p3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70" name="Google Shape;670;p3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71" name="Google Shape;671;p3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72" name="Google Shape;672;p3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673" name="Google Shape;673;p30"/>
          <p:cNvSpPr/>
          <p:nvPr/>
        </p:nvSpPr>
        <p:spPr>
          <a:xfrm>
            <a:off x="5474775" y="2033475"/>
            <a:ext cx="3395100" cy="1132200"/>
          </a:xfrm>
          <a:prstGeom prst="snip1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74" name="Google Shape;674;p30"/>
          <p:cNvSpPr txBox="1"/>
          <p:nvPr>
            <p:ph idx="3" type="subTitle"/>
          </p:nvPr>
        </p:nvSpPr>
        <p:spPr>
          <a:xfrm>
            <a:off x="5730031" y="2191575"/>
            <a:ext cx="2884500" cy="458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DM Sans Medium"/>
              <a:buNone/>
              <a:defRPr sz="14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675" name="Google Shape;675;p30"/>
          <p:cNvSpPr txBox="1"/>
          <p:nvPr>
            <p:ph idx="4" type="body"/>
          </p:nvPr>
        </p:nvSpPr>
        <p:spPr>
          <a:xfrm>
            <a:off x="5730031" y="2776854"/>
            <a:ext cx="2884500" cy="2307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
        <p:nvSpPr>
          <p:cNvPr id="676" name="Google Shape;676;p30"/>
          <p:cNvSpPr/>
          <p:nvPr/>
        </p:nvSpPr>
        <p:spPr>
          <a:xfrm>
            <a:off x="5474800" y="3559850"/>
            <a:ext cx="3395100" cy="1132200"/>
          </a:xfrm>
          <a:prstGeom prst="snip1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77" name="Google Shape;677;p30"/>
          <p:cNvSpPr txBox="1"/>
          <p:nvPr>
            <p:ph idx="5" type="subTitle"/>
          </p:nvPr>
        </p:nvSpPr>
        <p:spPr>
          <a:xfrm>
            <a:off x="5730031" y="3717950"/>
            <a:ext cx="2884500" cy="458100"/>
          </a:xfrm>
          <a:prstGeom prst="rect">
            <a:avLst/>
          </a:prstGeom>
        </p:spPr>
        <p:txBody>
          <a:bodyPr anchorCtr="0" anchor="t" bIns="0" lIns="0" spcFirstLastPara="1" rIns="0" wrap="square" tIns="0">
            <a:noAutofit/>
          </a:bodyPr>
          <a:lstStyle>
            <a:lvl1pPr lvl="0">
              <a:spcBef>
                <a:spcPts val="0"/>
              </a:spcBef>
              <a:spcAft>
                <a:spcPts val="0"/>
              </a:spcAft>
              <a:buClr>
                <a:schemeClr val="accent1"/>
              </a:buClr>
              <a:buSzPts val="1400"/>
              <a:buFont typeface="DM Sans Medium"/>
              <a:buNone/>
              <a:defRPr sz="14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1600"/>
              <a:buNone/>
              <a:defRPr sz="1600">
                <a:solidFill>
                  <a:schemeClr val="accent1"/>
                </a:solidFill>
              </a:defRPr>
            </a:lvl2pPr>
            <a:lvl3pPr lvl="2">
              <a:spcBef>
                <a:spcPts val="0"/>
              </a:spcBef>
              <a:spcAft>
                <a:spcPts val="0"/>
              </a:spcAft>
              <a:buClr>
                <a:schemeClr val="accent1"/>
              </a:buClr>
              <a:buSzPts val="1600"/>
              <a:buNone/>
              <a:defRPr sz="1600">
                <a:solidFill>
                  <a:schemeClr val="accent1"/>
                </a:solidFill>
              </a:defRPr>
            </a:lvl3pPr>
            <a:lvl4pPr lvl="3">
              <a:spcBef>
                <a:spcPts val="0"/>
              </a:spcBef>
              <a:spcAft>
                <a:spcPts val="0"/>
              </a:spcAft>
              <a:buClr>
                <a:schemeClr val="accent1"/>
              </a:buClr>
              <a:buSzPts val="1600"/>
              <a:buNone/>
              <a:defRPr sz="1600">
                <a:solidFill>
                  <a:schemeClr val="accent1"/>
                </a:solidFill>
              </a:defRPr>
            </a:lvl4pPr>
            <a:lvl5pPr lvl="4">
              <a:spcBef>
                <a:spcPts val="0"/>
              </a:spcBef>
              <a:spcAft>
                <a:spcPts val="0"/>
              </a:spcAft>
              <a:buClr>
                <a:schemeClr val="accent1"/>
              </a:buClr>
              <a:buSzPts val="1600"/>
              <a:buNone/>
              <a:defRPr sz="1600">
                <a:solidFill>
                  <a:schemeClr val="accent1"/>
                </a:solidFill>
              </a:defRPr>
            </a:lvl5pPr>
            <a:lvl6pPr lvl="5">
              <a:spcBef>
                <a:spcPts val="0"/>
              </a:spcBef>
              <a:spcAft>
                <a:spcPts val="0"/>
              </a:spcAft>
              <a:buClr>
                <a:schemeClr val="accent1"/>
              </a:buClr>
              <a:buSzPts val="1600"/>
              <a:buNone/>
              <a:defRPr sz="1600">
                <a:solidFill>
                  <a:schemeClr val="accent1"/>
                </a:solidFill>
              </a:defRPr>
            </a:lvl6pPr>
            <a:lvl7pPr lvl="6">
              <a:spcBef>
                <a:spcPts val="0"/>
              </a:spcBef>
              <a:spcAft>
                <a:spcPts val="0"/>
              </a:spcAft>
              <a:buClr>
                <a:schemeClr val="accent1"/>
              </a:buClr>
              <a:buSzPts val="1600"/>
              <a:buNone/>
              <a:defRPr sz="1600">
                <a:solidFill>
                  <a:schemeClr val="accent1"/>
                </a:solidFill>
              </a:defRPr>
            </a:lvl7pPr>
            <a:lvl8pPr lvl="7">
              <a:spcBef>
                <a:spcPts val="0"/>
              </a:spcBef>
              <a:spcAft>
                <a:spcPts val="0"/>
              </a:spcAft>
              <a:buClr>
                <a:schemeClr val="accent1"/>
              </a:buClr>
              <a:buSzPts val="1600"/>
              <a:buNone/>
              <a:defRPr sz="1600">
                <a:solidFill>
                  <a:schemeClr val="accent1"/>
                </a:solidFill>
              </a:defRPr>
            </a:lvl8pPr>
            <a:lvl9pPr lvl="8">
              <a:spcBef>
                <a:spcPts val="0"/>
              </a:spcBef>
              <a:spcAft>
                <a:spcPts val="0"/>
              </a:spcAft>
              <a:buClr>
                <a:schemeClr val="accent1"/>
              </a:buClr>
              <a:buSzPts val="1600"/>
              <a:buNone/>
              <a:defRPr sz="1600">
                <a:solidFill>
                  <a:schemeClr val="accent1"/>
                </a:solidFill>
              </a:defRPr>
            </a:lvl9pPr>
          </a:lstStyle>
          <a:p/>
        </p:txBody>
      </p:sp>
      <p:sp>
        <p:nvSpPr>
          <p:cNvPr id="678" name="Google Shape;678;p30"/>
          <p:cNvSpPr txBox="1"/>
          <p:nvPr>
            <p:ph idx="6" type="body"/>
          </p:nvPr>
        </p:nvSpPr>
        <p:spPr>
          <a:xfrm>
            <a:off x="5730031" y="4303229"/>
            <a:ext cx="2884500" cy="2307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4 key metrics v3">
  <p:cSld name="CUSTOM_12">
    <p:spTree>
      <p:nvGrpSpPr>
        <p:cNvPr id="679" name="Shape 679"/>
        <p:cNvGrpSpPr/>
        <p:nvPr/>
      </p:nvGrpSpPr>
      <p:grpSpPr>
        <a:xfrm>
          <a:off x="0" y="0"/>
          <a:ext cx="0" cy="0"/>
          <a:chOff x="0" y="0"/>
          <a:chExt cx="0" cy="0"/>
        </a:xfrm>
      </p:grpSpPr>
      <p:sp>
        <p:nvSpPr>
          <p:cNvPr id="680" name="Google Shape;680;p31"/>
          <p:cNvSpPr txBox="1"/>
          <p:nvPr>
            <p:ph type="title"/>
          </p:nvPr>
        </p:nvSpPr>
        <p:spPr>
          <a:xfrm>
            <a:off x="516150" y="269950"/>
            <a:ext cx="8111700" cy="458100"/>
          </a:xfrm>
          <a:prstGeom prst="rect">
            <a:avLst/>
          </a:prstGeom>
        </p:spPr>
        <p:txBody>
          <a:bodyPr anchorCtr="0" anchor="t" bIns="0" lIns="0" spcFirstLastPara="1" rIns="0" wrap="square" tIns="0">
            <a:noAutofit/>
          </a:bodyPr>
          <a:lstStyle>
            <a:lvl1pPr lvl="0" algn="ctr">
              <a:spcBef>
                <a:spcPts val="0"/>
              </a:spcBef>
              <a:spcAft>
                <a:spcPts val="0"/>
              </a:spcAft>
              <a:buSzPts val="2000"/>
              <a:buNone/>
              <a:defRPr/>
            </a:lvl1pPr>
            <a:lvl2pPr lvl="1" algn="ctr">
              <a:spcBef>
                <a:spcPts val="0"/>
              </a:spcBef>
              <a:spcAft>
                <a:spcPts val="0"/>
              </a:spcAft>
              <a:buSzPts val="2000"/>
              <a:buNone/>
              <a:defRPr/>
            </a:lvl2pPr>
            <a:lvl3pPr lvl="2" algn="ctr">
              <a:spcBef>
                <a:spcPts val="0"/>
              </a:spcBef>
              <a:spcAft>
                <a:spcPts val="0"/>
              </a:spcAft>
              <a:buSzPts val="2000"/>
              <a:buNone/>
              <a:defRPr/>
            </a:lvl3pPr>
            <a:lvl4pPr lvl="3" algn="ctr">
              <a:spcBef>
                <a:spcPts val="0"/>
              </a:spcBef>
              <a:spcAft>
                <a:spcPts val="0"/>
              </a:spcAft>
              <a:buSzPts val="2000"/>
              <a:buNone/>
              <a:defRPr/>
            </a:lvl4pPr>
            <a:lvl5pPr lvl="4" algn="ctr">
              <a:spcBef>
                <a:spcPts val="0"/>
              </a:spcBef>
              <a:spcAft>
                <a:spcPts val="0"/>
              </a:spcAft>
              <a:buSzPts val="2000"/>
              <a:buNone/>
              <a:defRPr/>
            </a:lvl5pPr>
            <a:lvl6pPr lvl="5" algn="ctr">
              <a:spcBef>
                <a:spcPts val="0"/>
              </a:spcBef>
              <a:spcAft>
                <a:spcPts val="0"/>
              </a:spcAft>
              <a:buSzPts val="2000"/>
              <a:buNone/>
              <a:defRPr/>
            </a:lvl6pPr>
            <a:lvl7pPr lvl="6" algn="ctr">
              <a:spcBef>
                <a:spcPts val="0"/>
              </a:spcBef>
              <a:spcAft>
                <a:spcPts val="0"/>
              </a:spcAft>
              <a:buSzPts val="2000"/>
              <a:buNone/>
              <a:defRPr/>
            </a:lvl7pPr>
            <a:lvl8pPr lvl="7" algn="ctr">
              <a:spcBef>
                <a:spcPts val="0"/>
              </a:spcBef>
              <a:spcAft>
                <a:spcPts val="0"/>
              </a:spcAft>
              <a:buSzPts val="2000"/>
              <a:buNone/>
              <a:defRPr/>
            </a:lvl8pPr>
            <a:lvl9pPr lvl="8" algn="ctr">
              <a:spcBef>
                <a:spcPts val="0"/>
              </a:spcBef>
              <a:spcAft>
                <a:spcPts val="0"/>
              </a:spcAft>
              <a:buSzPts val="2000"/>
              <a:buNone/>
              <a:defRPr/>
            </a:lvl9pPr>
          </a:lstStyle>
          <a:p/>
        </p:txBody>
      </p:sp>
      <p:sp>
        <p:nvSpPr>
          <p:cNvPr id="681" name="Google Shape;681;p31"/>
          <p:cNvSpPr txBox="1"/>
          <p:nvPr>
            <p:ph idx="1" type="subTitle"/>
          </p:nvPr>
        </p:nvSpPr>
        <p:spPr>
          <a:xfrm>
            <a:off x="450938" y="1830025"/>
            <a:ext cx="1668900" cy="458100"/>
          </a:xfrm>
          <a:prstGeom prst="rect">
            <a:avLst/>
          </a:prstGeom>
        </p:spPr>
        <p:txBody>
          <a:bodyPr anchorCtr="0" anchor="ctr" bIns="0" lIns="0" spcFirstLastPara="1" rIns="0" wrap="square" tIns="0">
            <a:noAutofit/>
          </a:bodyPr>
          <a:lstStyle>
            <a:lvl1pPr lvl="0" algn="ctr">
              <a:spcBef>
                <a:spcPts val="0"/>
              </a:spcBef>
              <a:spcAft>
                <a:spcPts val="0"/>
              </a:spcAft>
              <a:buClr>
                <a:schemeClr val="accent5"/>
              </a:buClr>
              <a:buSzPts val="2000"/>
              <a:buFont typeface="DM Sans Medium"/>
              <a:buNone/>
              <a:defRPr sz="2000">
                <a:solidFill>
                  <a:schemeClr val="accent5"/>
                </a:solidFill>
                <a:latin typeface="DM Sans Medium"/>
                <a:ea typeface="DM Sans Medium"/>
                <a:cs typeface="DM Sans Medium"/>
                <a:sym typeface="DM Sans Medium"/>
              </a:defRPr>
            </a:lvl1pPr>
            <a:lvl2pPr lvl="1" algn="ctr">
              <a:spcBef>
                <a:spcPts val="0"/>
              </a:spcBef>
              <a:spcAft>
                <a:spcPts val="0"/>
              </a:spcAft>
              <a:buClr>
                <a:schemeClr val="accent5"/>
              </a:buClr>
              <a:buSzPts val="2000"/>
              <a:buNone/>
              <a:defRPr sz="2000">
                <a:solidFill>
                  <a:schemeClr val="accent5"/>
                </a:solidFill>
              </a:defRPr>
            </a:lvl2pPr>
            <a:lvl3pPr lvl="2" algn="ctr">
              <a:spcBef>
                <a:spcPts val="0"/>
              </a:spcBef>
              <a:spcAft>
                <a:spcPts val="0"/>
              </a:spcAft>
              <a:buClr>
                <a:schemeClr val="accent5"/>
              </a:buClr>
              <a:buSzPts val="2000"/>
              <a:buNone/>
              <a:defRPr sz="2000">
                <a:solidFill>
                  <a:schemeClr val="accent5"/>
                </a:solidFill>
              </a:defRPr>
            </a:lvl3pPr>
            <a:lvl4pPr lvl="3" algn="ctr">
              <a:spcBef>
                <a:spcPts val="0"/>
              </a:spcBef>
              <a:spcAft>
                <a:spcPts val="0"/>
              </a:spcAft>
              <a:buClr>
                <a:schemeClr val="accent5"/>
              </a:buClr>
              <a:buSzPts val="2000"/>
              <a:buNone/>
              <a:defRPr sz="2000">
                <a:solidFill>
                  <a:schemeClr val="accent5"/>
                </a:solidFill>
              </a:defRPr>
            </a:lvl4pPr>
            <a:lvl5pPr lvl="4" algn="ctr">
              <a:spcBef>
                <a:spcPts val="0"/>
              </a:spcBef>
              <a:spcAft>
                <a:spcPts val="0"/>
              </a:spcAft>
              <a:buClr>
                <a:schemeClr val="accent5"/>
              </a:buClr>
              <a:buSzPts val="2000"/>
              <a:buNone/>
              <a:defRPr sz="2000">
                <a:solidFill>
                  <a:schemeClr val="accent5"/>
                </a:solidFill>
              </a:defRPr>
            </a:lvl5pPr>
            <a:lvl6pPr lvl="5" algn="ctr">
              <a:spcBef>
                <a:spcPts val="0"/>
              </a:spcBef>
              <a:spcAft>
                <a:spcPts val="0"/>
              </a:spcAft>
              <a:buClr>
                <a:schemeClr val="accent5"/>
              </a:buClr>
              <a:buSzPts val="2000"/>
              <a:buNone/>
              <a:defRPr sz="2000">
                <a:solidFill>
                  <a:schemeClr val="accent5"/>
                </a:solidFill>
              </a:defRPr>
            </a:lvl6pPr>
            <a:lvl7pPr lvl="6" algn="ctr">
              <a:spcBef>
                <a:spcPts val="0"/>
              </a:spcBef>
              <a:spcAft>
                <a:spcPts val="0"/>
              </a:spcAft>
              <a:buClr>
                <a:schemeClr val="accent5"/>
              </a:buClr>
              <a:buSzPts val="2000"/>
              <a:buNone/>
              <a:defRPr sz="2000">
                <a:solidFill>
                  <a:schemeClr val="accent5"/>
                </a:solidFill>
              </a:defRPr>
            </a:lvl7pPr>
            <a:lvl8pPr lvl="7" algn="ctr">
              <a:spcBef>
                <a:spcPts val="0"/>
              </a:spcBef>
              <a:spcAft>
                <a:spcPts val="0"/>
              </a:spcAft>
              <a:buClr>
                <a:schemeClr val="accent5"/>
              </a:buClr>
              <a:buSzPts val="2000"/>
              <a:buNone/>
              <a:defRPr sz="2000">
                <a:solidFill>
                  <a:schemeClr val="accent5"/>
                </a:solidFill>
              </a:defRPr>
            </a:lvl8pPr>
            <a:lvl9pPr lvl="8" algn="ctr">
              <a:spcBef>
                <a:spcPts val="0"/>
              </a:spcBef>
              <a:spcAft>
                <a:spcPts val="0"/>
              </a:spcAft>
              <a:buClr>
                <a:schemeClr val="accent5"/>
              </a:buClr>
              <a:buSzPts val="2000"/>
              <a:buNone/>
              <a:defRPr sz="2000">
                <a:solidFill>
                  <a:schemeClr val="accent5"/>
                </a:solidFill>
              </a:defRPr>
            </a:lvl9pPr>
          </a:lstStyle>
          <a:p/>
        </p:txBody>
      </p:sp>
      <p:sp>
        <p:nvSpPr>
          <p:cNvPr id="682" name="Google Shape;682;p31"/>
          <p:cNvSpPr txBox="1"/>
          <p:nvPr>
            <p:ph idx="2" type="body"/>
          </p:nvPr>
        </p:nvSpPr>
        <p:spPr>
          <a:xfrm>
            <a:off x="450938" y="2655500"/>
            <a:ext cx="1668900" cy="745800"/>
          </a:xfrm>
          <a:prstGeom prst="rect">
            <a:avLst/>
          </a:prstGeom>
        </p:spPr>
        <p:txBody>
          <a:bodyPr anchorCtr="0" anchor="t" bIns="0" lIns="0" spcFirstLastPara="1" rIns="0" wrap="square" tIns="0">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83" name="Google Shape;683;p31"/>
          <p:cNvSpPr txBox="1"/>
          <p:nvPr>
            <p:ph idx="3" type="subTitle"/>
          </p:nvPr>
        </p:nvSpPr>
        <p:spPr>
          <a:xfrm>
            <a:off x="2584504" y="1830025"/>
            <a:ext cx="1668900" cy="458100"/>
          </a:xfrm>
          <a:prstGeom prst="rect">
            <a:avLst/>
          </a:prstGeom>
        </p:spPr>
        <p:txBody>
          <a:bodyPr anchorCtr="0" anchor="ctr" bIns="0" lIns="0" spcFirstLastPara="1" rIns="0" wrap="square" tIns="0">
            <a:noAutofit/>
          </a:bodyPr>
          <a:lstStyle>
            <a:lvl1pPr lvl="0" algn="ctr">
              <a:spcBef>
                <a:spcPts val="0"/>
              </a:spcBef>
              <a:spcAft>
                <a:spcPts val="0"/>
              </a:spcAft>
              <a:buClr>
                <a:schemeClr val="accent5"/>
              </a:buClr>
              <a:buSzPts val="2000"/>
              <a:buFont typeface="DM Sans Medium"/>
              <a:buNone/>
              <a:defRPr sz="2000">
                <a:solidFill>
                  <a:schemeClr val="accent5"/>
                </a:solidFill>
                <a:latin typeface="DM Sans Medium"/>
                <a:ea typeface="DM Sans Medium"/>
                <a:cs typeface="DM Sans Medium"/>
                <a:sym typeface="DM Sans Medium"/>
              </a:defRPr>
            </a:lvl1pPr>
            <a:lvl2pPr lvl="1" algn="ctr">
              <a:spcBef>
                <a:spcPts val="0"/>
              </a:spcBef>
              <a:spcAft>
                <a:spcPts val="0"/>
              </a:spcAft>
              <a:buClr>
                <a:schemeClr val="accent5"/>
              </a:buClr>
              <a:buSzPts val="2000"/>
              <a:buNone/>
              <a:defRPr sz="2000">
                <a:solidFill>
                  <a:schemeClr val="accent5"/>
                </a:solidFill>
              </a:defRPr>
            </a:lvl2pPr>
            <a:lvl3pPr lvl="2" algn="ctr">
              <a:spcBef>
                <a:spcPts val="0"/>
              </a:spcBef>
              <a:spcAft>
                <a:spcPts val="0"/>
              </a:spcAft>
              <a:buClr>
                <a:schemeClr val="accent5"/>
              </a:buClr>
              <a:buSzPts val="2000"/>
              <a:buNone/>
              <a:defRPr sz="2000">
                <a:solidFill>
                  <a:schemeClr val="accent5"/>
                </a:solidFill>
              </a:defRPr>
            </a:lvl3pPr>
            <a:lvl4pPr lvl="3" algn="ctr">
              <a:spcBef>
                <a:spcPts val="0"/>
              </a:spcBef>
              <a:spcAft>
                <a:spcPts val="0"/>
              </a:spcAft>
              <a:buClr>
                <a:schemeClr val="accent5"/>
              </a:buClr>
              <a:buSzPts val="2000"/>
              <a:buNone/>
              <a:defRPr sz="2000">
                <a:solidFill>
                  <a:schemeClr val="accent5"/>
                </a:solidFill>
              </a:defRPr>
            </a:lvl4pPr>
            <a:lvl5pPr lvl="4" algn="ctr">
              <a:spcBef>
                <a:spcPts val="0"/>
              </a:spcBef>
              <a:spcAft>
                <a:spcPts val="0"/>
              </a:spcAft>
              <a:buClr>
                <a:schemeClr val="accent5"/>
              </a:buClr>
              <a:buSzPts val="2000"/>
              <a:buNone/>
              <a:defRPr sz="2000">
                <a:solidFill>
                  <a:schemeClr val="accent5"/>
                </a:solidFill>
              </a:defRPr>
            </a:lvl5pPr>
            <a:lvl6pPr lvl="5" algn="ctr">
              <a:spcBef>
                <a:spcPts val="0"/>
              </a:spcBef>
              <a:spcAft>
                <a:spcPts val="0"/>
              </a:spcAft>
              <a:buClr>
                <a:schemeClr val="accent5"/>
              </a:buClr>
              <a:buSzPts val="2000"/>
              <a:buNone/>
              <a:defRPr sz="2000">
                <a:solidFill>
                  <a:schemeClr val="accent5"/>
                </a:solidFill>
              </a:defRPr>
            </a:lvl6pPr>
            <a:lvl7pPr lvl="6" algn="ctr">
              <a:spcBef>
                <a:spcPts val="0"/>
              </a:spcBef>
              <a:spcAft>
                <a:spcPts val="0"/>
              </a:spcAft>
              <a:buClr>
                <a:schemeClr val="accent5"/>
              </a:buClr>
              <a:buSzPts val="2000"/>
              <a:buNone/>
              <a:defRPr sz="2000">
                <a:solidFill>
                  <a:schemeClr val="accent5"/>
                </a:solidFill>
              </a:defRPr>
            </a:lvl7pPr>
            <a:lvl8pPr lvl="7" algn="ctr">
              <a:spcBef>
                <a:spcPts val="0"/>
              </a:spcBef>
              <a:spcAft>
                <a:spcPts val="0"/>
              </a:spcAft>
              <a:buClr>
                <a:schemeClr val="accent5"/>
              </a:buClr>
              <a:buSzPts val="2000"/>
              <a:buNone/>
              <a:defRPr sz="2000">
                <a:solidFill>
                  <a:schemeClr val="accent5"/>
                </a:solidFill>
              </a:defRPr>
            </a:lvl8pPr>
            <a:lvl9pPr lvl="8" algn="ctr">
              <a:spcBef>
                <a:spcPts val="0"/>
              </a:spcBef>
              <a:spcAft>
                <a:spcPts val="0"/>
              </a:spcAft>
              <a:buClr>
                <a:schemeClr val="accent5"/>
              </a:buClr>
              <a:buSzPts val="2000"/>
              <a:buNone/>
              <a:defRPr sz="2000">
                <a:solidFill>
                  <a:schemeClr val="accent5"/>
                </a:solidFill>
              </a:defRPr>
            </a:lvl9pPr>
          </a:lstStyle>
          <a:p/>
        </p:txBody>
      </p:sp>
      <p:sp>
        <p:nvSpPr>
          <p:cNvPr id="684" name="Google Shape;684;p31"/>
          <p:cNvSpPr txBox="1"/>
          <p:nvPr>
            <p:ph idx="4" type="body"/>
          </p:nvPr>
        </p:nvSpPr>
        <p:spPr>
          <a:xfrm>
            <a:off x="2584504" y="2655500"/>
            <a:ext cx="1668900" cy="745800"/>
          </a:xfrm>
          <a:prstGeom prst="rect">
            <a:avLst/>
          </a:prstGeom>
        </p:spPr>
        <p:txBody>
          <a:bodyPr anchorCtr="0" anchor="t" bIns="0" lIns="0" spcFirstLastPara="1" rIns="0" wrap="square" tIns="0">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85" name="Google Shape;685;p31"/>
          <p:cNvSpPr txBox="1"/>
          <p:nvPr>
            <p:ph idx="5" type="subTitle"/>
          </p:nvPr>
        </p:nvSpPr>
        <p:spPr>
          <a:xfrm>
            <a:off x="4718071" y="1830025"/>
            <a:ext cx="1668900" cy="458100"/>
          </a:xfrm>
          <a:prstGeom prst="rect">
            <a:avLst/>
          </a:prstGeom>
        </p:spPr>
        <p:txBody>
          <a:bodyPr anchorCtr="0" anchor="ctr" bIns="0" lIns="0" spcFirstLastPara="1" rIns="0" wrap="square" tIns="0">
            <a:noAutofit/>
          </a:bodyPr>
          <a:lstStyle>
            <a:lvl1pPr lvl="0" algn="ctr">
              <a:spcBef>
                <a:spcPts val="0"/>
              </a:spcBef>
              <a:spcAft>
                <a:spcPts val="0"/>
              </a:spcAft>
              <a:buClr>
                <a:schemeClr val="accent5"/>
              </a:buClr>
              <a:buSzPts val="2000"/>
              <a:buFont typeface="DM Sans Medium"/>
              <a:buNone/>
              <a:defRPr sz="2000">
                <a:solidFill>
                  <a:schemeClr val="accent5"/>
                </a:solidFill>
                <a:latin typeface="DM Sans Medium"/>
                <a:ea typeface="DM Sans Medium"/>
                <a:cs typeface="DM Sans Medium"/>
                <a:sym typeface="DM Sans Medium"/>
              </a:defRPr>
            </a:lvl1pPr>
            <a:lvl2pPr lvl="1" algn="ctr">
              <a:spcBef>
                <a:spcPts val="0"/>
              </a:spcBef>
              <a:spcAft>
                <a:spcPts val="0"/>
              </a:spcAft>
              <a:buClr>
                <a:schemeClr val="accent5"/>
              </a:buClr>
              <a:buSzPts val="2000"/>
              <a:buNone/>
              <a:defRPr sz="2000">
                <a:solidFill>
                  <a:schemeClr val="accent5"/>
                </a:solidFill>
              </a:defRPr>
            </a:lvl2pPr>
            <a:lvl3pPr lvl="2" algn="ctr">
              <a:spcBef>
                <a:spcPts val="0"/>
              </a:spcBef>
              <a:spcAft>
                <a:spcPts val="0"/>
              </a:spcAft>
              <a:buClr>
                <a:schemeClr val="accent5"/>
              </a:buClr>
              <a:buSzPts val="2000"/>
              <a:buNone/>
              <a:defRPr sz="2000">
                <a:solidFill>
                  <a:schemeClr val="accent5"/>
                </a:solidFill>
              </a:defRPr>
            </a:lvl3pPr>
            <a:lvl4pPr lvl="3" algn="ctr">
              <a:spcBef>
                <a:spcPts val="0"/>
              </a:spcBef>
              <a:spcAft>
                <a:spcPts val="0"/>
              </a:spcAft>
              <a:buClr>
                <a:schemeClr val="accent5"/>
              </a:buClr>
              <a:buSzPts val="2000"/>
              <a:buNone/>
              <a:defRPr sz="2000">
                <a:solidFill>
                  <a:schemeClr val="accent5"/>
                </a:solidFill>
              </a:defRPr>
            </a:lvl4pPr>
            <a:lvl5pPr lvl="4" algn="ctr">
              <a:spcBef>
                <a:spcPts val="0"/>
              </a:spcBef>
              <a:spcAft>
                <a:spcPts val="0"/>
              </a:spcAft>
              <a:buClr>
                <a:schemeClr val="accent5"/>
              </a:buClr>
              <a:buSzPts val="2000"/>
              <a:buNone/>
              <a:defRPr sz="2000">
                <a:solidFill>
                  <a:schemeClr val="accent5"/>
                </a:solidFill>
              </a:defRPr>
            </a:lvl5pPr>
            <a:lvl6pPr lvl="5" algn="ctr">
              <a:spcBef>
                <a:spcPts val="0"/>
              </a:spcBef>
              <a:spcAft>
                <a:spcPts val="0"/>
              </a:spcAft>
              <a:buClr>
                <a:schemeClr val="accent5"/>
              </a:buClr>
              <a:buSzPts val="2000"/>
              <a:buNone/>
              <a:defRPr sz="2000">
                <a:solidFill>
                  <a:schemeClr val="accent5"/>
                </a:solidFill>
              </a:defRPr>
            </a:lvl6pPr>
            <a:lvl7pPr lvl="6" algn="ctr">
              <a:spcBef>
                <a:spcPts val="0"/>
              </a:spcBef>
              <a:spcAft>
                <a:spcPts val="0"/>
              </a:spcAft>
              <a:buClr>
                <a:schemeClr val="accent5"/>
              </a:buClr>
              <a:buSzPts val="2000"/>
              <a:buNone/>
              <a:defRPr sz="2000">
                <a:solidFill>
                  <a:schemeClr val="accent5"/>
                </a:solidFill>
              </a:defRPr>
            </a:lvl7pPr>
            <a:lvl8pPr lvl="7" algn="ctr">
              <a:spcBef>
                <a:spcPts val="0"/>
              </a:spcBef>
              <a:spcAft>
                <a:spcPts val="0"/>
              </a:spcAft>
              <a:buClr>
                <a:schemeClr val="accent5"/>
              </a:buClr>
              <a:buSzPts val="2000"/>
              <a:buNone/>
              <a:defRPr sz="2000">
                <a:solidFill>
                  <a:schemeClr val="accent5"/>
                </a:solidFill>
              </a:defRPr>
            </a:lvl8pPr>
            <a:lvl9pPr lvl="8" algn="ctr">
              <a:spcBef>
                <a:spcPts val="0"/>
              </a:spcBef>
              <a:spcAft>
                <a:spcPts val="0"/>
              </a:spcAft>
              <a:buClr>
                <a:schemeClr val="accent5"/>
              </a:buClr>
              <a:buSzPts val="2000"/>
              <a:buNone/>
              <a:defRPr sz="2000">
                <a:solidFill>
                  <a:schemeClr val="accent5"/>
                </a:solidFill>
              </a:defRPr>
            </a:lvl9pPr>
          </a:lstStyle>
          <a:p/>
        </p:txBody>
      </p:sp>
      <p:sp>
        <p:nvSpPr>
          <p:cNvPr id="686" name="Google Shape;686;p31"/>
          <p:cNvSpPr txBox="1"/>
          <p:nvPr>
            <p:ph idx="6" type="body"/>
          </p:nvPr>
        </p:nvSpPr>
        <p:spPr>
          <a:xfrm>
            <a:off x="4718071" y="2655500"/>
            <a:ext cx="1668900" cy="745800"/>
          </a:xfrm>
          <a:prstGeom prst="rect">
            <a:avLst/>
          </a:prstGeom>
        </p:spPr>
        <p:txBody>
          <a:bodyPr anchorCtr="0" anchor="t" bIns="0" lIns="0" spcFirstLastPara="1" rIns="0" wrap="square" tIns="0">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87" name="Google Shape;687;p31"/>
          <p:cNvSpPr txBox="1"/>
          <p:nvPr>
            <p:ph idx="7" type="subTitle"/>
          </p:nvPr>
        </p:nvSpPr>
        <p:spPr>
          <a:xfrm>
            <a:off x="6851621" y="1830025"/>
            <a:ext cx="1668900" cy="458100"/>
          </a:xfrm>
          <a:prstGeom prst="rect">
            <a:avLst/>
          </a:prstGeom>
        </p:spPr>
        <p:txBody>
          <a:bodyPr anchorCtr="0" anchor="ctr" bIns="0" lIns="0" spcFirstLastPara="1" rIns="0" wrap="square" tIns="0">
            <a:noAutofit/>
          </a:bodyPr>
          <a:lstStyle>
            <a:lvl1pPr lvl="0" algn="ctr">
              <a:spcBef>
                <a:spcPts val="0"/>
              </a:spcBef>
              <a:spcAft>
                <a:spcPts val="0"/>
              </a:spcAft>
              <a:buClr>
                <a:schemeClr val="accent5"/>
              </a:buClr>
              <a:buSzPts val="2000"/>
              <a:buFont typeface="DM Sans Medium"/>
              <a:buNone/>
              <a:defRPr sz="2000">
                <a:solidFill>
                  <a:schemeClr val="accent5"/>
                </a:solidFill>
                <a:latin typeface="DM Sans Medium"/>
                <a:ea typeface="DM Sans Medium"/>
                <a:cs typeface="DM Sans Medium"/>
                <a:sym typeface="DM Sans Medium"/>
              </a:defRPr>
            </a:lvl1pPr>
            <a:lvl2pPr lvl="1" algn="ctr">
              <a:spcBef>
                <a:spcPts val="0"/>
              </a:spcBef>
              <a:spcAft>
                <a:spcPts val="0"/>
              </a:spcAft>
              <a:buClr>
                <a:schemeClr val="accent5"/>
              </a:buClr>
              <a:buSzPts val="2000"/>
              <a:buNone/>
              <a:defRPr sz="2000">
                <a:solidFill>
                  <a:schemeClr val="accent5"/>
                </a:solidFill>
              </a:defRPr>
            </a:lvl2pPr>
            <a:lvl3pPr lvl="2" algn="ctr">
              <a:spcBef>
                <a:spcPts val="0"/>
              </a:spcBef>
              <a:spcAft>
                <a:spcPts val="0"/>
              </a:spcAft>
              <a:buClr>
                <a:schemeClr val="accent5"/>
              </a:buClr>
              <a:buSzPts val="2000"/>
              <a:buNone/>
              <a:defRPr sz="2000">
                <a:solidFill>
                  <a:schemeClr val="accent5"/>
                </a:solidFill>
              </a:defRPr>
            </a:lvl3pPr>
            <a:lvl4pPr lvl="3" algn="ctr">
              <a:spcBef>
                <a:spcPts val="0"/>
              </a:spcBef>
              <a:spcAft>
                <a:spcPts val="0"/>
              </a:spcAft>
              <a:buClr>
                <a:schemeClr val="accent5"/>
              </a:buClr>
              <a:buSzPts val="2000"/>
              <a:buNone/>
              <a:defRPr sz="2000">
                <a:solidFill>
                  <a:schemeClr val="accent5"/>
                </a:solidFill>
              </a:defRPr>
            </a:lvl4pPr>
            <a:lvl5pPr lvl="4" algn="ctr">
              <a:spcBef>
                <a:spcPts val="0"/>
              </a:spcBef>
              <a:spcAft>
                <a:spcPts val="0"/>
              </a:spcAft>
              <a:buClr>
                <a:schemeClr val="accent5"/>
              </a:buClr>
              <a:buSzPts val="2000"/>
              <a:buNone/>
              <a:defRPr sz="2000">
                <a:solidFill>
                  <a:schemeClr val="accent5"/>
                </a:solidFill>
              </a:defRPr>
            </a:lvl5pPr>
            <a:lvl6pPr lvl="5" algn="ctr">
              <a:spcBef>
                <a:spcPts val="0"/>
              </a:spcBef>
              <a:spcAft>
                <a:spcPts val="0"/>
              </a:spcAft>
              <a:buClr>
                <a:schemeClr val="accent5"/>
              </a:buClr>
              <a:buSzPts val="2000"/>
              <a:buNone/>
              <a:defRPr sz="2000">
                <a:solidFill>
                  <a:schemeClr val="accent5"/>
                </a:solidFill>
              </a:defRPr>
            </a:lvl6pPr>
            <a:lvl7pPr lvl="6" algn="ctr">
              <a:spcBef>
                <a:spcPts val="0"/>
              </a:spcBef>
              <a:spcAft>
                <a:spcPts val="0"/>
              </a:spcAft>
              <a:buClr>
                <a:schemeClr val="accent5"/>
              </a:buClr>
              <a:buSzPts val="2000"/>
              <a:buNone/>
              <a:defRPr sz="2000">
                <a:solidFill>
                  <a:schemeClr val="accent5"/>
                </a:solidFill>
              </a:defRPr>
            </a:lvl7pPr>
            <a:lvl8pPr lvl="7" algn="ctr">
              <a:spcBef>
                <a:spcPts val="0"/>
              </a:spcBef>
              <a:spcAft>
                <a:spcPts val="0"/>
              </a:spcAft>
              <a:buClr>
                <a:schemeClr val="accent5"/>
              </a:buClr>
              <a:buSzPts val="2000"/>
              <a:buNone/>
              <a:defRPr sz="2000">
                <a:solidFill>
                  <a:schemeClr val="accent5"/>
                </a:solidFill>
              </a:defRPr>
            </a:lvl8pPr>
            <a:lvl9pPr lvl="8" algn="ctr">
              <a:spcBef>
                <a:spcPts val="0"/>
              </a:spcBef>
              <a:spcAft>
                <a:spcPts val="0"/>
              </a:spcAft>
              <a:buClr>
                <a:schemeClr val="accent5"/>
              </a:buClr>
              <a:buSzPts val="2000"/>
              <a:buNone/>
              <a:defRPr sz="2000">
                <a:solidFill>
                  <a:schemeClr val="accent5"/>
                </a:solidFill>
              </a:defRPr>
            </a:lvl9pPr>
          </a:lstStyle>
          <a:p/>
        </p:txBody>
      </p:sp>
      <p:sp>
        <p:nvSpPr>
          <p:cNvPr id="688" name="Google Shape;688;p31"/>
          <p:cNvSpPr txBox="1"/>
          <p:nvPr>
            <p:ph idx="8" type="body"/>
          </p:nvPr>
        </p:nvSpPr>
        <p:spPr>
          <a:xfrm>
            <a:off x="6851621" y="2655500"/>
            <a:ext cx="1668900" cy="745800"/>
          </a:xfrm>
          <a:prstGeom prst="rect">
            <a:avLst/>
          </a:prstGeom>
        </p:spPr>
        <p:txBody>
          <a:bodyPr anchorCtr="0" anchor="t" bIns="0" lIns="0" spcFirstLastPara="1" rIns="0" wrap="square" tIns="0">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689" name="Google Shape;689;p31"/>
          <p:cNvSpPr/>
          <p:nvPr/>
        </p:nvSpPr>
        <p:spPr>
          <a:xfrm>
            <a:off x="-72425" y="4274900"/>
            <a:ext cx="1002600" cy="92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90" name="Google Shape;690;p31"/>
          <p:cNvSpPr/>
          <p:nvPr/>
        </p:nvSpPr>
        <p:spPr>
          <a:xfrm rot="10800000">
            <a:off x="8141400" y="0"/>
            <a:ext cx="1002600" cy="8619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91" name="Google Shape;691;p31"/>
          <p:cNvSpPr/>
          <p:nvPr/>
        </p:nvSpPr>
        <p:spPr>
          <a:xfrm>
            <a:off x="8588401" y="4579699"/>
            <a:ext cx="1132200" cy="1132200"/>
          </a:xfrm>
          <a:prstGeom prst="donut">
            <a:avLst>
              <a:gd fmla="val 17041" name="adj"/>
            </a:avLst>
          </a:prstGeom>
          <a:noFill/>
          <a:ln cap="flat" cmpd="sng" w="38100">
            <a:solidFill>
              <a:schemeClr val="lt2"/>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692" name="Google Shape;692;p31"/>
          <p:cNvGrpSpPr/>
          <p:nvPr/>
        </p:nvGrpSpPr>
        <p:grpSpPr>
          <a:xfrm>
            <a:off x="73663" y="105163"/>
            <a:ext cx="392675" cy="392675"/>
            <a:chOff x="458050" y="265600"/>
            <a:chExt cx="392675" cy="392675"/>
          </a:xfrm>
        </p:grpSpPr>
        <p:sp>
          <p:nvSpPr>
            <p:cNvPr id="693" name="Google Shape;693;p31"/>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94" name="Google Shape;694;p31"/>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95" name="Google Shape;695;p31"/>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96" name="Google Shape;696;p31"/>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697" name="Google Shape;697;p31"/>
          <p:cNvGrpSpPr/>
          <p:nvPr/>
        </p:nvGrpSpPr>
        <p:grpSpPr>
          <a:xfrm>
            <a:off x="613563" y="105150"/>
            <a:ext cx="392675" cy="392675"/>
            <a:chOff x="458050" y="265600"/>
            <a:chExt cx="392675" cy="392675"/>
          </a:xfrm>
        </p:grpSpPr>
        <p:sp>
          <p:nvSpPr>
            <p:cNvPr id="698" name="Google Shape;698;p31"/>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699" name="Google Shape;699;p31"/>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00" name="Google Shape;700;p31"/>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01" name="Google Shape;701;p31"/>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p:cSld name="CUSTOM_12_1">
    <p:spTree>
      <p:nvGrpSpPr>
        <p:cNvPr id="702" name="Shape 702"/>
        <p:cNvGrpSpPr/>
        <p:nvPr/>
      </p:nvGrpSpPr>
      <p:grpSpPr>
        <a:xfrm>
          <a:off x="0" y="0"/>
          <a:ext cx="0" cy="0"/>
          <a:chOff x="0" y="0"/>
          <a:chExt cx="0" cy="0"/>
        </a:xfrm>
      </p:grpSpPr>
      <p:sp>
        <p:nvSpPr>
          <p:cNvPr id="703" name="Google Shape;703;p32"/>
          <p:cNvSpPr txBox="1"/>
          <p:nvPr>
            <p:ph type="title"/>
          </p:nvPr>
        </p:nvSpPr>
        <p:spPr>
          <a:xfrm>
            <a:off x="516150" y="269950"/>
            <a:ext cx="8111700" cy="458100"/>
          </a:xfrm>
          <a:prstGeom prst="rect">
            <a:avLst/>
          </a:prstGeom>
        </p:spPr>
        <p:txBody>
          <a:bodyPr anchorCtr="0" anchor="t" bIns="0" lIns="0" spcFirstLastPara="1" rIns="0" wrap="square" tIns="0">
            <a:noAutofit/>
          </a:bodyPr>
          <a:lstStyle>
            <a:lvl1pPr lvl="0" algn="ctr">
              <a:spcBef>
                <a:spcPts val="0"/>
              </a:spcBef>
              <a:spcAft>
                <a:spcPts val="0"/>
              </a:spcAft>
              <a:buSzPts val="2000"/>
              <a:buNone/>
              <a:defRPr/>
            </a:lvl1pPr>
            <a:lvl2pPr lvl="1" algn="ctr">
              <a:spcBef>
                <a:spcPts val="0"/>
              </a:spcBef>
              <a:spcAft>
                <a:spcPts val="0"/>
              </a:spcAft>
              <a:buSzPts val="2000"/>
              <a:buNone/>
              <a:defRPr/>
            </a:lvl2pPr>
            <a:lvl3pPr lvl="2" algn="ctr">
              <a:spcBef>
                <a:spcPts val="0"/>
              </a:spcBef>
              <a:spcAft>
                <a:spcPts val="0"/>
              </a:spcAft>
              <a:buSzPts val="2000"/>
              <a:buNone/>
              <a:defRPr/>
            </a:lvl3pPr>
            <a:lvl4pPr lvl="3" algn="ctr">
              <a:spcBef>
                <a:spcPts val="0"/>
              </a:spcBef>
              <a:spcAft>
                <a:spcPts val="0"/>
              </a:spcAft>
              <a:buSzPts val="2000"/>
              <a:buNone/>
              <a:defRPr/>
            </a:lvl4pPr>
            <a:lvl5pPr lvl="4" algn="ctr">
              <a:spcBef>
                <a:spcPts val="0"/>
              </a:spcBef>
              <a:spcAft>
                <a:spcPts val="0"/>
              </a:spcAft>
              <a:buSzPts val="2000"/>
              <a:buNone/>
              <a:defRPr/>
            </a:lvl5pPr>
            <a:lvl6pPr lvl="5" algn="ctr">
              <a:spcBef>
                <a:spcPts val="0"/>
              </a:spcBef>
              <a:spcAft>
                <a:spcPts val="0"/>
              </a:spcAft>
              <a:buSzPts val="2000"/>
              <a:buNone/>
              <a:defRPr/>
            </a:lvl6pPr>
            <a:lvl7pPr lvl="6" algn="ctr">
              <a:spcBef>
                <a:spcPts val="0"/>
              </a:spcBef>
              <a:spcAft>
                <a:spcPts val="0"/>
              </a:spcAft>
              <a:buSzPts val="2000"/>
              <a:buNone/>
              <a:defRPr/>
            </a:lvl7pPr>
            <a:lvl8pPr lvl="7" algn="ctr">
              <a:spcBef>
                <a:spcPts val="0"/>
              </a:spcBef>
              <a:spcAft>
                <a:spcPts val="0"/>
              </a:spcAft>
              <a:buSzPts val="2000"/>
              <a:buNone/>
              <a:defRPr/>
            </a:lvl8pPr>
            <a:lvl9pPr lvl="8" algn="ctr">
              <a:spcBef>
                <a:spcPts val="0"/>
              </a:spcBef>
              <a:spcAft>
                <a:spcPts val="0"/>
              </a:spcAft>
              <a:buSzPts val="2000"/>
              <a:buNone/>
              <a:defRPr/>
            </a:lvl9pPr>
          </a:lstStyle>
          <a:p/>
        </p:txBody>
      </p:sp>
      <p:sp>
        <p:nvSpPr>
          <p:cNvPr id="704" name="Google Shape;704;p32"/>
          <p:cNvSpPr txBox="1"/>
          <p:nvPr>
            <p:ph idx="1" type="subTitle"/>
          </p:nvPr>
        </p:nvSpPr>
        <p:spPr>
          <a:xfrm>
            <a:off x="450954" y="1786100"/>
            <a:ext cx="2232600" cy="458100"/>
          </a:xfrm>
          <a:prstGeom prst="rect">
            <a:avLst/>
          </a:prstGeom>
        </p:spPr>
        <p:txBody>
          <a:bodyPr anchorCtr="0" anchor="ctr" bIns="0" lIns="0" spcFirstLastPara="1" rIns="0" wrap="square" tIns="0">
            <a:noAutofit/>
          </a:bodyPr>
          <a:lstStyle>
            <a:lvl1pPr lvl="0" algn="ctr">
              <a:spcBef>
                <a:spcPts val="0"/>
              </a:spcBef>
              <a:spcAft>
                <a:spcPts val="0"/>
              </a:spcAft>
              <a:buClr>
                <a:schemeClr val="accent5"/>
              </a:buClr>
              <a:buSzPts val="2000"/>
              <a:buFont typeface="DM Sans Medium"/>
              <a:buNone/>
              <a:defRPr sz="2000">
                <a:solidFill>
                  <a:schemeClr val="accent5"/>
                </a:solidFill>
                <a:latin typeface="DM Sans Medium"/>
                <a:ea typeface="DM Sans Medium"/>
                <a:cs typeface="DM Sans Medium"/>
                <a:sym typeface="DM Sans Medium"/>
              </a:defRPr>
            </a:lvl1pPr>
            <a:lvl2pPr lvl="1" algn="ctr">
              <a:spcBef>
                <a:spcPts val="0"/>
              </a:spcBef>
              <a:spcAft>
                <a:spcPts val="0"/>
              </a:spcAft>
              <a:buClr>
                <a:schemeClr val="accent5"/>
              </a:buClr>
              <a:buSzPts val="2000"/>
              <a:buNone/>
              <a:defRPr sz="2000">
                <a:solidFill>
                  <a:schemeClr val="accent5"/>
                </a:solidFill>
              </a:defRPr>
            </a:lvl2pPr>
            <a:lvl3pPr lvl="2" algn="ctr">
              <a:spcBef>
                <a:spcPts val="0"/>
              </a:spcBef>
              <a:spcAft>
                <a:spcPts val="0"/>
              </a:spcAft>
              <a:buClr>
                <a:schemeClr val="accent5"/>
              </a:buClr>
              <a:buSzPts val="2000"/>
              <a:buNone/>
              <a:defRPr sz="2000">
                <a:solidFill>
                  <a:schemeClr val="accent5"/>
                </a:solidFill>
              </a:defRPr>
            </a:lvl3pPr>
            <a:lvl4pPr lvl="3" algn="ctr">
              <a:spcBef>
                <a:spcPts val="0"/>
              </a:spcBef>
              <a:spcAft>
                <a:spcPts val="0"/>
              </a:spcAft>
              <a:buClr>
                <a:schemeClr val="accent5"/>
              </a:buClr>
              <a:buSzPts val="2000"/>
              <a:buNone/>
              <a:defRPr sz="2000">
                <a:solidFill>
                  <a:schemeClr val="accent5"/>
                </a:solidFill>
              </a:defRPr>
            </a:lvl4pPr>
            <a:lvl5pPr lvl="4" algn="ctr">
              <a:spcBef>
                <a:spcPts val="0"/>
              </a:spcBef>
              <a:spcAft>
                <a:spcPts val="0"/>
              </a:spcAft>
              <a:buClr>
                <a:schemeClr val="accent5"/>
              </a:buClr>
              <a:buSzPts val="2000"/>
              <a:buNone/>
              <a:defRPr sz="2000">
                <a:solidFill>
                  <a:schemeClr val="accent5"/>
                </a:solidFill>
              </a:defRPr>
            </a:lvl5pPr>
            <a:lvl6pPr lvl="5" algn="ctr">
              <a:spcBef>
                <a:spcPts val="0"/>
              </a:spcBef>
              <a:spcAft>
                <a:spcPts val="0"/>
              </a:spcAft>
              <a:buClr>
                <a:schemeClr val="accent5"/>
              </a:buClr>
              <a:buSzPts val="2000"/>
              <a:buNone/>
              <a:defRPr sz="2000">
                <a:solidFill>
                  <a:schemeClr val="accent5"/>
                </a:solidFill>
              </a:defRPr>
            </a:lvl6pPr>
            <a:lvl7pPr lvl="6" algn="ctr">
              <a:spcBef>
                <a:spcPts val="0"/>
              </a:spcBef>
              <a:spcAft>
                <a:spcPts val="0"/>
              </a:spcAft>
              <a:buClr>
                <a:schemeClr val="accent5"/>
              </a:buClr>
              <a:buSzPts val="2000"/>
              <a:buNone/>
              <a:defRPr sz="2000">
                <a:solidFill>
                  <a:schemeClr val="accent5"/>
                </a:solidFill>
              </a:defRPr>
            </a:lvl7pPr>
            <a:lvl8pPr lvl="7" algn="ctr">
              <a:spcBef>
                <a:spcPts val="0"/>
              </a:spcBef>
              <a:spcAft>
                <a:spcPts val="0"/>
              </a:spcAft>
              <a:buClr>
                <a:schemeClr val="accent5"/>
              </a:buClr>
              <a:buSzPts val="2000"/>
              <a:buNone/>
              <a:defRPr sz="2000">
                <a:solidFill>
                  <a:schemeClr val="accent5"/>
                </a:solidFill>
              </a:defRPr>
            </a:lvl8pPr>
            <a:lvl9pPr lvl="8" algn="ctr">
              <a:spcBef>
                <a:spcPts val="0"/>
              </a:spcBef>
              <a:spcAft>
                <a:spcPts val="0"/>
              </a:spcAft>
              <a:buClr>
                <a:schemeClr val="accent5"/>
              </a:buClr>
              <a:buSzPts val="2000"/>
              <a:buNone/>
              <a:defRPr sz="2000">
                <a:solidFill>
                  <a:schemeClr val="accent5"/>
                </a:solidFill>
              </a:defRPr>
            </a:lvl9pPr>
          </a:lstStyle>
          <a:p/>
        </p:txBody>
      </p:sp>
      <p:sp>
        <p:nvSpPr>
          <p:cNvPr id="705" name="Google Shape;705;p32"/>
          <p:cNvSpPr txBox="1"/>
          <p:nvPr>
            <p:ph idx="2" type="body"/>
          </p:nvPr>
        </p:nvSpPr>
        <p:spPr>
          <a:xfrm>
            <a:off x="450954" y="2611575"/>
            <a:ext cx="2232600" cy="745800"/>
          </a:xfrm>
          <a:prstGeom prst="rect">
            <a:avLst/>
          </a:prstGeom>
        </p:spPr>
        <p:txBody>
          <a:bodyPr anchorCtr="0" anchor="t" bIns="0" lIns="0" spcFirstLastPara="1" rIns="0" wrap="square" tIns="0">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706" name="Google Shape;706;p32"/>
          <p:cNvSpPr/>
          <p:nvPr/>
        </p:nvSpPr>
        <p:spPr>
          <a:xfrm>
            <a:off x="-72425" y="4274900"/>
            <a:ext cx="1002600" cy="92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07" name="Google Shape;707;p32"/>
          <p:cNvSpPr/>
          <p:nvPr/>
        </p:nvSpPr>
        <p:spPr>
          <a:xfrm rot="10800000">
            <a:off x="8141400" y="0"/>
            <a:ext cx="1002600" cy="861900"/>
          </a:xfrm>
          <a:prstGeom prst="rtTriangle">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08" name="Google Shape;708;p32"/>
          <p:cNvSpPr/>
          <p:nvPr/>
        </p:nvSpPr>
        <p:spPr>
          <a:xfrm>
            <a:off x="8588401" y="4579699"/>
            <a:ext cx="1132200" cy="1132200"/>
          </a:xfrm>
          <a:prstGeom prst="donut">
            <a:avLst>
              <a:gd fmla="val 17041" name="adj"/>
            </a:avLst>
          </a:prstGeom>
          <a:noFill/>
          <a:ln cap="flat" cmpd="sng" w="38100">
            <a:solidFill>
              <a:schemeClr val="lt2"/>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709" name="Google Shape;709;p32"/>
          <p:cNvGrpSpPr/>
          <p:nvPr/>
        </p:nvGrpSpPr>
        <p:grpSpPr>
          <a:xfrm>
            <a:off x="73663" y="105163"/>
            <a:ext cx="392675" cy="392675"/>
            <a:chOff x="458050" y="265600"/>
            <a:chExt cx="392675" cy="392675"/>
          </a:xfrm>
        </p:grpSpPr>
        <p:sp>
          <p:nvSpPr>
            <p:cNvPr id="710" name="Google Shape;710;p32"/>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11" name="Google Shape;711;p32"/>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12" name="Google Shape;712;p32"/>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13" name="Google Shape;713;p32"/>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714" name="Google Shape;714;p32"/>
          <p:cNvGrpSpPr/>
          <p:nvPr/>
        </p:nvGrpSpPr>
        <p:grpSpPr>
          <a:xfrm>
            <a:off x="613563" y="105150"/>
            <a:ext cx="392675" cy="392675"/>
            <a:chOff x="458050" y="265600"/>
            <a:chExt cx="392675" cy="392675"/>
          </a:xfrm>
        </p:grpSpPr>
        <p:sp>
          <p:nvSpPr>
            <p:cNvPr id="715" name="Google Shape;715;p32"/>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16" name="Google Shape;716;p32"/>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17" name="Google Shape;717;p32"/>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18" name="Google Shape;718;p32"/>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719" name="Google Shape;719;p32"/>
          <p:cNvSpPr txBox="1"/>
          <p:nvPr>
            <p:ph idx="3" type="subTitle"/>
          </p:nvPr>
        </p:nvSpPr>
        <p:spPr>
          <a:xfrm>
            <a:off x="6293054" y="1786100"/>
            <a:ext cx="2232600" cy="458100"/>
          </a:xfrm>
          <a:prstGeom prst="rect">
            <a:avLst/>
          </a:prstGeom>
        </p:spPr>
        <p:txBody>
          <a:bodyPr anchorCtr="0" anchor="ctr" bIns="0" lIns="0" spcFirstLastPara="1" rIns="0" wrap="square" tIns="0">
            <a:noAutofit/>
          </a:bodyPr>
          <a:lstStyle>
            <a:lvl1pPr lvl="0" algn="ctr">
              <a:spcBef>
                <a:spcPts val="0"/>
              </a:spcBef>
              <a:spcAft>
                <a:spcPts val="0"/>
              </a:spcAft>
              <a:buClr>
                <a:schemeClr val="accent5"/>
              </a:buClr>
              <a:buSzPts val="2000"/>
              <a:buFont typeface="DM Sans Medium"/>
              <a:buNone/>
              <a:defRPr sz="2000">
                <a:solidFill>
                  <a:schemeClr val="accent5"/>
                </a:solidFill>
                <a:latin typeface="DM Sans Medium"/>
                <a:ea typeface="DM Sans Medium"/>
                <a:cs typeface="DM Sans Medium"/>
                <a:sym typeface="DM Sans Medium"/>
              </a:defRPr>
            </a:lvl1pPr>
            <a:lvl2pPr lvl="1" algn="ctr">
              <a:spcBef>
                <a:spcPts val="0"/>
              </a:spcBef>
              <a:spcAft>
                <a:spcPts val="0"/>
              </a:spcAft>
              <a:buClr>
                <a:schemeClr val="accent5"/>
              </a:buClr>
              <a:buSzPts val="2000"/>
              <a:buNone/>
              <a:defRPr sz="2000">
                <a:solidFill>
                  <a:schemeClr val="accent5"/>
                </a:solidFill>
              </a:defRPr>
            </a:lvl2pPr>
            <a:lvl3pPr lvl="2" algn="ctr">
              <a:spcBef>
                <a:spcPts val="0"/>
              </a:spcBef>
              <a:spcAft>
                <a:spcPts val="0"/>
              </a:spcAft>
              <a:buClr>
                <a:schemeClr val="accent5"/>
              </a:buClr>
              <a:buSzPts val="2000"/>
              <a:buNone/>
              <a:defRPr sz="2000">
                <a:solidFill>
                  <a:schemeClr val="accent5"/>
                </a:solidFill>
              </a:defRPr>
            </a:lvl3pPr>
            <a:lvl4pPr lvl="3" algn="ctr">
              <a:spcBef>
                <a:spcPts val="0"/>
              </a:spcBef>
              <a:spcAft>
                <a:spcPts val="0"/>
              </a:spcAft>
              <a:buClr>
                <a:schemeClr val="accent5"/>
              </a:buClr>
              <a:buSzPts val="2000"/>
              <a:buNone/>
              <a:defRPr sz="2000">
                <a:solidFill>
                  <a:schemeClr val="accent5"/>
                </a:solidFill>
              </a:defRPr>
            </a:lvl4pPr>
            <a:lvl5pPr lvl="4" algn="ctr">
              <a:spcBef>
                <a:spcPts val="0"/>
              </a:spcBef>
              <a:spcAft>
                <a:spcPts val="0"/>
              </a:spcAft>
              <a:buClr>
                <a:schemeClr val="accent5"/>
              </a:buClr>
              <a:buSzPts val="2000"/>
              <a:buNone/>
              <a:defRPr sz="2000">
                <a:solidFill>
                  <a:schemeClr val="accent5"/>
                </a:solidFill>
              </a:defRPr>
            </a:lvl5pPr>
            <a:lvl6pPr lvl="5" algn="ctr">
              <a:spcBef>
                <a:spcPts val="0"/>
              </a:spcBef>
              <a:spcAft>
                <a:spcPts val="0"/>
              </a:spcAft>
              <a:buClr>
                <a:schemeClr val="accent5"/>
              </a:buClr>
              <a:buSzPts val="2000"/>
              <a:buNone/>
              <a:defRPr sz="2000">
                <a:solidFill>
                  <a:schemeClr val="accent5"/>
                </a:solidFill>
              </a:defRPr>
            </a:lvl6pPr>
            <a:lvl7pPr lvl="6" algn="ctr">
              <a:spcBef>
                <a:spcPts val="0"/>
              </a:spcBef>
              <a:spcAft>
                <a:spcPts val="0"/>
              </a:spcAft>
              <a:buClr>
                <a:schemeClr val="accent5"/>
              </a:buClr>
              <a:buSzPts val="2000"/>
              <a:buNone/>
              <a:defRPr sz="2000">
                <a:solidFill>
                  <a:schemeClr val="accent5"/>
                </a:solidFill>
              </a:defRPr>
            </a:lvl7pPr>
            <a:lvl8pPr lvl="7" algn="ctr">
              <a:spcBef>
                <a:spcPts val="0"/>
              </a:spcBef>
              <a:spcAft>
                <a:spcPts val="0"/>
              </a:spcAft>
              <a:buClr>
                <a:schemeClr val="accent5"/>
              </a:buClr>
              <a:buSzPts val="2000"/>
              <a:buNone/>
              <a:defRPr sz="2000">
                <a:solidFill>
                  <a:schemeClr val="accent5"/>
                </a:solidFill>
              </a:defRPr>
            </a:lvl8pPr>
            <a:lvl9pPr lvl="8" algn="ctr">
              <a:spcBef>
                <a:spcPts val="0"/>
              </a:spcBef>
              <a:spcAft>
                <a:spcPts val="0"/>
              </a:spcAft>
              <a:buClr>
                <a:schemeClr val="accent5"/>
              </a:buClr>
              <a:buSzPts val="2000"/>
              <a:buNone/>
              <a:defRPr sz="2000">
                <a:solidFill>
                  <a:schemeClr val="accent5"/>
                </a:solidFill>
              </a:defRPr>
            </a:lvl9pPr>
          </a:lstStyle>
          <a:p/>
        </p:txBody>
      </p:sp>
      <p:sp>
        <p:nvSpPr>
          <p:cNvPr id="720" name="Google Shape;720;p32"/>
          <p:cNvSpPr txBox="1"/>
          <p:nvPr>
            <p:ph idx="4" type="body"/>
          </p:nvPr>
        </p:nvSpPr>
        <p:spPr>
          <a:xfrm>
            <a:off x="6293054" y="2611575"/>
            <a:ext cx="2232600" cy="745800"/>
          </a:xfrm>
          <a:prstGeom prst="rect">
            <a:avLst/>
          </a:prstGeom>
        </p:spPr>
        <p:txBody>
          <a:bodyPr anchorCtr="0" anchor="t" bIns="0" lIns="0" spcFirstLastPara="1" rIns="0" wrap="square" tIns="0">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
        <p:nvSpPr>
          <p:cNvPr id="721" name="Google Shape;721;p32"/>
          <p:cNvSpPr txBox="1"/>
          <p:nvPr>
            <p:ph idx="5" type="subTitle"/>
          </p:nvPr>
        </p:nvSpPr>
        <p:spPr>
          <a:xfrm>
            <a:off x="3405754" y="1786100"/>
            <a:ext cx="2232600" cy="458100"/>
          </a:xfrm>
          <a:prstGeom prst="rect">
            <a:avLst/>
          </a:prstGeom>
        </p:spPr>
        <p:txBody>
          <a:bodyPr anchorCtr="0" anchor="ctr" bIns="0" lIns="0" spcFirstLastPara="1" rIns="0" wrap="square" tIns="0">
            <a:noAutofit/>
          </a:bodyPr>
          <a:lstStyle>
            <a:lvl1pPr lvl="0" algn="ctr">
              <a:spcBef>
                <a:spcPts val="0"/>
              </a:spcBef>
              <a:spcAft>
                <a:spcPts val="0"/>
              </a:spcAft>
              <a:buClr>
                <a:schemeClr val="accent5"/>
              </a:buClr>
              <a:buSzPts val="2000"/>
              <a:buFont typeface="DM Sans Medium"/>
              <a:buNone/>
              <a:defRPr sz="2000">
                <a:solidFill>
                  <a:schemeClr val="accent5"/>
                </a:solidFill>
                <a:latin typeface="DM Sans Medium"/>
                <a:ea typeface="DM Sans Medium"/>
                <a:cs typeface="DM Sans Medium"/>
                <a:sym typeface="DM Sans Medium"/>
              </a:defRPr>
            </a:lvl1pPr>
            <a:lvl2pPr lvl="1" algn="ctr">
              <a:spcBef>
                <a:spcPts val="0"/>
              </a:spcBef>
              <a:spcAft>
                <a:spcPts val="0"/>
              </a:spcAft>
              <a:buClr>
                <a:schemeClr val="accent5"/>
              </a:buClr>
              <a:buSzPts val="2000"/>
              <a:buNone/>
              <a:defRPr sz="2000">
                <a:solidFill>
                  <a:schemeClr val="accent5"/>
                </a:solidFill>
              </a:defRPr>
            </a:lvl2pPr>
            <a:lvl3pPr lvl="2" algn="ctr">
              <a:spcBef>
                <a:spcPts val="0"/>
              </a:spcBef>
              <a:spcAft>
                <a:spcPts val="0"/>
              </a:spcAft>
              <a:buClr>
                <a:schemeClr val="accent5"/>
              </a:buClr>
              <a:buSzPts val="2000"/>
              <a:buNone/>
              <a:defRPr sz="2000">
                <a:solidFill>
                  <a:schemeClr val="accent5"/>
                </a:solidFill>
              </a:defRPr>
            </a:lvl3pPr>
            <a:lvl4pPr lvl="3" algn="ctr">
              <a:spcBef>
                <a:spcPts val="0"/>
              </a:spcBef>
              <a:spcAft>
                <a:spcPts val="0"/>
              </a:spcAft>
              <a:buClr>
                <a:schemeClr val="accent5"/>
              </a:buClr>
              <a:buSzPts val="2000"/>
              <a:buNone/>
              <a:defRPr sz="2000">
                <a:solidFill>
                  <a:schemeClr val="accent5"/>
                </a:solidFill>
              </a:defRPr>
            </a:lvl4pPr>
            <a:lvl5pPr lvl="4" algn="ctr">
              <a:spcBef>
                <a:spcPts val="0"/>
              </a:spcBef>
              <a:spcAft>
                <a:spcPts val="0"/>
              </a:spcAft>
              <a:buClr>
                <a:schemeClr val="accent5"/>
              </a:buClr>
              <a:buSzPts val="2000"/>
              <a:buNone/>
              <a:defRPr sz="2000">
                <a:solidFill>
                  <a:schemeClr val="accent5"/>
                </a:solidFill>
              </a:defRPr>
            </a:lvl5pPr>
            <a:lvl6pPr lvl="5" algn="ctr">
              <a:spcBef>
                <a:spcPts val="0"/>
              </a:spcBef>
              <a:spcAft>
                <a:spcPts val="0"/>
              </a:spcAft>
              <a:buClr>
                <a:schemeClr val="accent5"/>
              </a:buClr>
              <a:buSzPts val="2000"/>
              <a:buNone/>
              <a:defRPr sz="2000">
                <a:solidFill>
                  <a:schemeClr val="accent5"/>
                </a:solidFill>
              </a:defRPr>
            </a:lvl6pPr>
            <a:lvl7pPr lvl="6" algn="ctr">
              <a:spcBef>
                <a:spcPts val="0"/>
              </a:spcBef>
              <a:spcAft>
                <a:spcPts val="0"/>
              </a:spcAft>
              <a:buClr>
                <a:schemeClr val="accent5"/>
              </a:buClr>
              <a:buSzPts val="2000"/>
              <a:buNone/>
              <a:defRPr sz="2000">
                <a:solidFill>
                  <a:schemeClr val="accent5"/>
                </a:solidFill>
              </a:defRPr>
            </a:lvl7pPr>
            <a:lvl8pPr lvl="7" algn="ctr">
              <a:spcBef>
                <a:spcPts val="0"/>
              </a:spcBef>
              <a:spcAft>
                <a:spcPts val="0"/>
              </a:spcAft>
              <a:buClr>
                <a:schemeClr val="accent5"/>
              </a:buClr>
              <a:buSzPts val="2000"/>
              <a:buNone/>
              <a:defRPr sz="2000">
                <a:solidFill>
                  <a:schemeClr val="accent5"/>
                </a:solidFill>
              </a:defRPr>
            </a:lvl8pPr>
            <a:lvl9pPr lvl="8" algn="ctr">
              <a:spcBef>
                <a:spcPts val="0"/>
              </a:spcBef>
              <a:spcAft>
                <a:spcPts val="0"/>
              </a:spcAft>
              <a:buClr>
                <a:schemeClr val="accent5"/>
              </a:buClr>
              <a:buSzPts val="2000"/>
              <a:buNone/>
              <a:defRPr sz="2000">
                <a:solidFill>
                  <a:schemeClr val="accent5"/>
                </a:solidFill>
              </a:defRPr>
            </a:lvl9pPr>
          </a:lstStyle>
          <a:p/>
        </p:txBody>
      </p:sp>
      <p:sp>
        <p:nvSpPr>
          <p:cNvPr id="722" name="Google Shape;722;p32"/>
          <p:cNvSpPr txBox="1"/>
          <p:nvPr>
            <p:ph idx="6" type="body"/>
          </p:nvPr>
        </p:nvSpPr>
        <p:spPr>
          <a:xfrm>
            <a:off x="3405754" y="2611575"/>
            <a:ext cx="2232600" cy="745800"/>
          </a:xfrm>
          <a:prstGeom prst="rect">
            <a:avLst/>
          </a:prstGeom>
        </p:spPr>
        <p:txBody>
          <a:bodyPr anchorCtr="0" anchor="t" bIns="0" lIns="0" spcFirstLastPara="1" rIns="0" wrap="square" tIns="0">
            <a:noAutofit/>
          </a:bodyPr>
          <a:lstStyle>
            <a:lvl1pPr indent="-298450" lvl="0" marL="457200" algn="ctr">
              <a:spcBef>
                <a:spcPts val="0"/>
              </a:spcBef>
              <a:spcAft>
                <a:spcPts val="0"/>
              </a:spcAft>
              <a:buSzPts val="1100"/>
              <a:buChar char="●"/>
              <a:defRPr/>
            </a:lvl1pPr>
            <a:lvl2pPr indent="-298450" lvl="1" marL="914400" algn="ctr">
              <a:spcBef>
                <a:spcPts val="0"/>
              </a:spcBef>
              <a:spcAft>
                <a:spcPts val="0"/>
              </a:spcAft>
              <a:buSzPts val="1100"/>
              <a:buChar char="○"/>
              <a:defRPr/>
            </a:lvl2pPr>
            <a:lvl3pPr indent="-298450" lvl="2" marL="1371600" algn="ctr">
              <a:spcBef>
                <a:spcPts val="0"/>
              </a:spcBef>
              <a:spcAft>
                <a:spcPts val="0"/>
              </a:spcAft>
              <a:buSzPts val="1100"/>
              <a:buChar char="■"/>
              <a:defRPr/>
            </a:lvl3pPr>
            <a:lvl4pPr indent="-298450" lvl="3" marL="1828800" algn="ctr">
              <a:spcBef>
                <a:spcPts val="0"/>
              </a:spcBef>
              <a:spcAft>
                <a:spcPts val="0"/>
              </a:spcAft>
              <a:buSzPts val="1100"/>
              <a:buChar char="●"/>
              <a:defRPr/>
            </a:lvl4pPr>
            <a:lvl5pPr indent="-298450" lvl="4" marL="2286000" algn="ctr">
              <a:spcBef>
                <a:spcPts val="0"/>
              </a:spcBef>
              <a:spcAft>
                <a:spcPts val="0"/>
              </a:spcAft>
              <a:buSzPts val="1100"/>
              <a:buChar char="○"/>
              <a:defRPr/>
            </a:lvl5pPr>
            <a:lvl6pPr indent="-298450" lvl="5" marL="2743200" algn="ctr">
              <a:spcBef>
                <a:spcPts val="0"/>
              </a:spcBef>
              <a:spcAft>
                <a:spcPts val="0"/>
              </a:spcAft>
              <a:buSzPts val="1100"/>
              <a:buChar char="■"/>
              <a:defRPr/>
            </a:lvl6pPr>
            <a:lvl7pPr indent="-298450" lvl="6" marL="3200400" algn="ctr">
              <a:spcBef>
                <a:spcPts val="0"/>
              </a:spcBef>
              <a:spcAft>
                <a:spcPts val="0"/>
              </a:spcAft>
              <a:buSzPts val="1100"/>
              <a:buChar char="●"/>
              <a:defRPr/>
            </a:lvl7pPr>
            <a:lvl8pPr indent="-298450" lvl="7" marL="3657600" algn="ctr">
              <a:spcBef>
                <a:spcPts val="0"/>
              </a:spcBef>
              <a:spcAft>
                <a:spcPts val="0"/>
              </a:spcAft>
              <a:buSzPts val="1100"/>
              <a:buChar char="○"/>
              <a:defRPr/>
            </a:lvl8pPr>
            <a:lvl9pPr indent="-298450" lvl="8" marL="4114800" algn="ctr">
              <a:spcBef>
                <a:spcPts val="0"/>
              </a:spcBef>
              <a:spcAft>
                <a:spcPts val="0"/>
              </a:spcAft>
              <a:buSzPts val="1100"/>
              <a:buChar char="■"/>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key metrics v2">
  <p:cSld name="CUSTOM_12_1_1">
    <p:bg>
      <p:bgPr>
        <a:solidFill>
          <a:schemeClr val="lt2"/>
        </a:solidFill>
      </p:bgPr>
    </p:bg>
    <p:spTree>
      <p:nvGrpSpPr>
        <p:cNvPr id="723" name="Shape 723"/>
        <p:cNvGrpSpPr/>
        <p:nvPr/>
      </p:nvGrpSpPr>
      <p:grpSpPr>
        <a:xfrm>
          <a:off x="0" y="0"/>
          <a:ext cx="0" cy="0"/>
          <a:chOff x="0" y="0"/>
          <a:chExt cx="0" cy="0"/>
        </a:xfrm>
      </p:grpSpPr>
      <p:sp>
        <p:nvSpPr>
          <p:cNvPr id="724" name="Google Shape;724;p33"/>
          <p:cNvSpPr/>
          <p:nvPr/>
        </p:nvSpPr>
        <p:spPr>
          <a:xfrm>
            <a:off x="-150" y="3768575"/>
            <a:ext cx="9144000" cy="1374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25" name="Google Shape;725;p33"/>
          <p:cNvSpPr/>
          <p:nvPr/>
        </p:nvSpPr>
        <p:spPr>
          <a:xfrm>
            <a:off x="463825" y="1350075"/>
            <a:ext cx="2461200" cy="2807700"/>
          </a:xfrm>
          <a:prstGeom prst="snip1Rect">
            <a:avLst>
              <a:gd fmla="val 16667" name="adj"/>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26" name="Google Shape;726;p33"/>
          <p:cNvSpPr txBox="1"/>
          <p:nvPr>
            <p:ph type="title"/>
          </p:nvPr>
        </p:nvSpPr>
        <p:spPr>
          <a:xfrm>
            <a:off x="516150" y="269950"/>
            <a:ext cx="8111700" cy="458100"/>
          </a:xfrm>
          <a:prstGeom prst="rect">
            <a:avLst/>
          </a:prstGeom>
        </p:spPr>
        <p:txBody>
          <a:bodyPr anchorCtr="0" anchor="t" bIns="0" lIns="0" spcFirstLastPara="1" rIns="0" wrap="square" tIns="0">
            <a:noAutofit/>
          </a:bodyPr>
          <a:lstStyle>
            <a:lvl1pPr lvl="0" algn="ctr">
              <a:spcBef>
                <a:spcPts val="0"/>
              </a:spcBef>
              <a:spcAft>
                <a:spcPts val="0"/>
              </a:spcAft>
              <a:buSzPts val="2000"/>
              <a:buNone/>
              <a:defRPr/>
            </a:lvl1pPr>
            <a:lvl2pPr lvl="1" algn="ctr">
              <a:spcBef>
                <a:spcPts val="0"/>
              </a:spcBef>
              <a:spcAft>
                <a:spcPts val="0"/>
              </a:spcAft>
              <a:buSzPts val="2000"/>
              <a:buNone/>
              <a:defRPr/>
            </a:lvl2pPr>
            <a:lvl3pPr lvl="2" algn="ctr">
              <a:spcBef>
                <a:spcPts val="0"/>
              </a:spcBef>
              <a:spcAft>
                <a:spcPts val="0"/>
              </a:spcAft>
              <a:buSzPts val="2000"/>
              <a:buNone/>
              <a:defRPr/>
            </a:lvl3pPr>
            <a:lvl4pPr lvl="3" algn="ctr">
              <a:spcBef>
                <a:spcPts val="0"/>
              </a:spcBef>
              <a:spcAft>
                <a:spcPts val="0"/>
              </a:spcAft>
              <a:buSzPts val="2000"/>
              <a:buNone/>
              <a:defRPr/>
            </a:lvl4pPr>
            <a:lvl5pPr lvl="4" algn="ctr">
              <a:spcBef>
                <a:spcPts val="0"/>
              </a:spcBef>
              <a:spcAft>
                <a:spcPts val="0"/>
              </a:spcAft>
              <a:buSzPts val="2000"/>
              <a:buNone/>
              <a:defRPr/>
            </a:lvl5pPr>
            <a:lvl6pPr lvl="5" algn="ctr">
              <a:spcBef>
                <a:spcPts val="0"/>
              </a:spcBef>
              <a:spcAft>
                <a:spcPts val="0"/>
              </a:spcAft>
              <a:buSzPts val="2000"/>
              <a:buNone/>
              <a:defRPr/>
            </a:lvl6pPr>
            <a:lvl7pPr lvl="6" algn="ctr">
              <a:spcBef>
                <a:spcPts val="0"/>
              </a:spcBef>
              <a:spcAft>
                <a:spcPts val="0"/>
              </a:spcAft>
              <a:buSzPts val="2000"/>
              <a:buNone/>
              <a:defRPr/>
            </a:lvl7pPr>
            <a:lvl8pPr lvl="7" algn="ctr">
              <a:spcBef>
                <a:spcPts val="0"/>
              </a:spcBef>
              <a:spcAft>
                <a:spcPts val="0"/>
              </a:spcAft>
              <a:buSzPts val="2000"/>
              <a:buNone/>
              <a:defRPr/>
            </a:lvl8pPr>
            <a:lvl9pPr lvl="8" algn="ctr">
              <a:spcBef>
                <a:spcPts val="0"/>
              </a:spcBef>
              <a:spcAft>
                <a:spcPts val="0"/>
              </a:spcAft>
              <a:buSzPts val="2000"/>
              <a:buNone/>
              <a:defRPr/>
            </a:lvl9pPr>
          </a:lstStyle>
          <a:p/>
        </p:txBody>
      </p:sp>
      <p:sp>
        <p:nvSpPr>
          <p:cNvPr id="727" name="Google Shape;727;p33"/>
          <p:cNvSpPr txBox="1"/>
          <p:nvPr>
            <p:ph idx="1" type="subTitle"/>
          </p:nvPr>
        </p:nvSpPr>
        <p:spPr>
          <a:xfrm>
            <a:off x="624875" y="1786100"/>
            <a:ext cx="2141400" cy="458100"/>
          </a:xfrm>
          <a:prstGeom prst="rect">
            <a:avLst/>
          </a:prstGeom>
        </p:spPr>
        <p:txBody>
          <a:bodyPr anchorCtr="0" anchor="ctr" bIns="0" lIns="0" spcFirstLastPara="1" rIns="0" wrap="square" tIns="0">
            <a:noAutofit/>
          </a:bodyPr>
          <a:lstStyle>
            <a:lvl1pPr lvl="0">
              <a:spcBef>
                <a:spcPts val="0"/>
              </a:spcBef>
              <a:spcAft>
                <a:spcPts val="0"/>
              </a:spcAft>
              <a:buClr>
                <a:schemeClr val="accent1"/>
              </a:buClr>
              <a:buSzPts val="2000"/>
              <a:buFont typeface="DM Sans Medium"/>
              <a:buNone/>
              <a:defRPr sz="20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2000"/>
              <a:buNone/>
              <a:defRPr sz="2000">
                <a:solidFill>
                  <a:schemeClr val="accent1"/>
                </a:solidFill>
              </a:defRPr>
            </a:lvl2pPr>
            <a:lvl3pPr lvl="2">
              <a:spcBef>
                <a:spcPts val="0"/>
              </a:spcBef>
              <a:spcAft>
                <a:spcPts val="0"/>
              </a:spcAft>
              <a:buClr>
                <a:schemeClr val="accent1"/>
              </a:buClr>
              <a:buSzPts val="2000"/>
              <a:buNone/>
              <a:defRPr sz="2000">
                <a:solidFill>
                  <a:schemeClr val="accent1"/>
                </a:solidFill>
              </a:defRPr>
            </a:lvl3pPr>
            <a:lvl4pPr lvl="3">
              <a:spcBef>
                <a:spcPts val="0"/>
              </a:spcBef>
              <a:spcAft>
                <a:spcPts val="0"/>
              </a:spcAft>
              <a:buClr>
                <a:schemeClr val="accent1"/>
              </a:buClr>
              <a:buSzPts val="2000"/>
              <a:buNone/>
              <a:defRPr sz="2000">
                <a:solidFill>
                  <a:schemeClr val="accent1"/>
                </a:solidFill>
              </a:defRPr>
            </a:lvl4pPr>
            <a:lvl5pPr lvl="4">
              <a:spcBef>
                <a:spcPts val="0"/>
              </a:spcBef>
              <a:spcAft>
                <a:spcPts val="0"/>
              </a:spcAft>
              <a:buClr>
                <a:schemeClr val="accent1"/>
              </a:buClr>
              <a:buSzPts val="2000"/>
              <a:buNone/>
              <a:defRPr sz="2000">
                <a:solidFill>
                  <a:schemeClr val="accent1"/>
                </a:solidFill>
              </a:defRPr>
            </a:lvl5pPr>
            <a:lvl6pPr lvl="5">
              <a:spcBef>
                <a:spcPts val="0"/>
              </a:spcBef>
              <a:spcAft>
                <a:spcPts val="0"/>
              </a:spcAft>
              <a:buClr>
                <a:schemeClr val="accent1"/>
              </a:buClr>
              <a:buSzPts val="2000"/>
              <a:buNone/>
              <a:defRPr sz="2000">
                <a:solidFill>
                  <a:schemeClr val="accent1"/>
                </a:solidFill>
              </a:defRPr>
            </a:lvl6pPr>
            <a:lvl7pPr lvl="6">
              <a:spcBef>
                <a:spcPts val="0"/>
              </a:spcBef>
              <a:spcAft>
                <a:spcPts val="0"/>
              </a:spcAft>
              <a:buClr>
                <a:schemeClr val="accent1"/>
              </a:buClr>
              <a:buSzPts val="2000"/>
              <a:buNone/>
              <a:defRPr sz="2000">
                <a:solidFill>
                  <a:schemeClr val="accent1"/>
                </a:solidFill>
              </a:defRPr>
            </a:lvl7pPr>
            <a:lvl8pPr lvl="7">
              <a:spcBef>
                <a:spcPts val="0"/>
              </a:spcBef>
              <a:spcAft>
                <a:spcPts val="0"/>
              </a:spcAft>
              <a:buClr>
                <a:schemeClr val="accent1"/>
              </a:buClr>
              <a:buSzPts val="2000"/>
              <a:buNone/>
              <a:defRPr sz="2000">
                <a:solidFill>
                  <a:schemeClr val="accent1"/>
                </a:solidFill>
              </a:defRPr>
            </a:lvl8pPr>
            <a:lvl9pPr lvl="8">
              <a:spcBef>
                <a:spcPts val="0"/>
              </a:spcBef>
              <a:spcAft>
                <a:spcPts val="0"/>
              </a:spcAft>
              <a:buClr>
                <a:schemeClr val="accent1"/>
              </a:buClr>
              <a:buSzPts val="2000"/>
              <a:buNone/>
              <a:defRPr sz="2000">
                <a:solidFill>
                  <a:schemeClr val="accent1"/>
                </a:solidFill>
              </a:defRPr>
            </a:lvl9pPr>
          </a:lstStyle>
          <a:p/>
        </p:txBody>
      </p:sp>
      <p:sp>
        <p:nvSpPr>
          <p:cNvPr id="728" name="Google Shape;728;p33"/>
          <p:cNvSpPr txBox="1"/>
          <p:nvPr>
            <p:ph idx="2" type="body"/>
          </p:nvPr>
        </p:nvSpPr>
        <p:spPr>
          <a:xfrm>
            <a:off x="624875" y="2874075"/>
            <a:ext cx="2141400" cy="9855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
        <p:nvSpPr>
          <p:cNvPr id="729" name="Google Shape;729;p33"/>
          <p:cNvSpPr/>
          <p:nvPr/>
        </p:nvSpPr>
        <p:spPr>
          <a:xfrm>
            <a:off x="-820649" y="4579699"/>
            <a:ext cx="1132200" cy="1132200"/>
          </a:xfrm>
          <a:prstGeom prst="donut">
            <a:avLst>
              <a:gd fmla="val 17041" name="adj"/>
            </a:avLst>
          </a:prstGeom>
          <a:noFill/>
          <a:ln cap="flat" cmpd="sng" w="38100">
            <a:solidFill>
              <a:schemeClr val="lt2"/>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730" name="Google Shape;730;p33"/>
          <p:cNvGrpSpPr/>
          <p:nvPr/>
        </p:nvGrpSpPr>
        <p:grpSpPr>
          <a:xfrm>
            <a:off x="8588388" y="105163"/>
            <a:ext cx="392675" cy="392675"/>
            <a:chOff x="458050" y="265600"/>
            <a:chExt cx="392675" cy="392675"/>
          </a:xfrm>
        </p:grpSpPr>
        <p:sp>
          <p:nvSpPr>
            <p:cNvPr id="731" name="Google Shape;731;p33"/>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32" name="Google Shape;732;p33"/>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33" name="Google Shape;733;p33"/>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34" name="Google Shape;734;p33"/>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735" name="Google Shape;735;p33"/>
          <p:cNvGrpSpPr/>
          <p:nvPr/>
        </p:nvGrpSpPr>
        <p:grpSpPr>
          <a:xfrm>
            <a:off x="9128288" y="105150"/>
            <a:ext cx="392675" cy="392675"/>
            <a:chOff x="458050" y="265600"/>
            <a:chExt cx="392675" cy="392675"/>
          </a:xfrm>
        </p:grpSpPr>
        <p:sp>
          <p:nvSpPr>
            <p:cNvPr id="736" name="Google Shape;736;p33"/>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37" name="Google Shape;737;p33"/>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38" name="Google Shape;738;p33"/>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39" name="Google Shape;739;p33"/>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740" name="Google Shape;740;p33"/>
          <p:cNvSpPr/>
          <p:nvPr/>
        </p:nvSpPr>
        <p:spPr>
          <a:xfrm>
            <a:off x="6114375" y="1350075"/>
            <a:ext cx="2461200" cy="2807700"/>
          </a:xfrm>
          <a:prstGeom prst="snip1Rect">
            <a:avLst>
              <a:gd fmla="val 16667" name="adj"/>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41" name="Google Shape;741;p33"/>
          <p:cNvSpPr txBox="1"/>
          <p:nvPr>
            <p:ph idx="3" type="subTitle"/>
          </p:nvPr>
        </p:nvSpPr>
        <p:spPr>
          <a:xfrm>
            <a:off x="6275425" y="1786100"/>
            <a:ext cx="2141400" cy="458100"/>
          </a:xfrm>
          <a:prstGeom prst="rect">
            <a:avLst/>
          </a:prstGeom>
        </p:spPr>
        <p:txBody>
          <a:bodyPr anchorCtr="0" anchor="ctr" bIns="0" lIns="0" spcFirstLastPara="1" rIns="0" wrap="square" tIns="0">
            <a:noAutofit/>
          </a:bodyPr>
          <a:lstStyle>
            <a:lvl1pPr lvl="0">
              <a:spcBef>
                <a:spcPts val="0"/>
              </a:spcBef>
              <a:spcAft>
                <a:spcPts val="0"/>
              </a:spcAft>
              <a:buClr>
                <a:schemeClr val="accent1"/>
              </a:buClr>
              <a:buSzPts val="2000"/>
              <a:buFont typeface="DM Sans Medium"/>
              <a:buNone/>
              <a:defRPr sz="20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2000"/>
              <a:buNone/>
              <a:defRPr sz="2000">
                <a:solidFill>
                  <a:schemeClr val="accent1"/>
                </a:solidFill>
              </a:defRPr>
            </a:lvl2pPr>
            <a:lvl3pPr lvl="2">
              <a:spcBef>
                <a:spcPts val="0"/>
              </a:spcBef>
              <a:spcAft>
                <a:spcPts val="0"/>
              </a:spcAft>
              <a:buClr>
                <a:schemeClr val="accent1"/>
              </a:buClr>
              <a:buSzPts val="2000"/>
              <a:buNone/>
              <a:defRPr sz="2000">
                <a:solidFill>
                  <a:schemeClr val="accent1"/>
                </a:solidFill>
              </a:defRPr>
            </a:lvl3pPr>
            <a:lvl4pPr lvl="3">
              <a:spcBef>
                <a:spcPts val="0"/>
              </a:spcBef>
              <a:spcAft>
                <a:spcPts val="0"/>
              </a:spcAft>
              <a:buClr>
                <a:schemeClr val="accent1"/>
              </a:buClr>
              <a:buSzPts val="2000"/>
              <a:buNone/>
              <a:defRPr sz="2000">
                <a:solidFill>
                  <a:schemeClr val="accent1"/>
                </a:solidFill>
              </a:defRPr>
            </a:lvl4pPr>
            <a:lvl5pPr lvl="4">
              <a:spcBef>
                <a:spcPts val="0"/>
              </a:spcBef>
              <a:spcAft>
                <a:spcPts val="0"/>
              </a:spcAft>
              <a:buClr>
                <a:schemeClr val="accent1"/>
              </a:buClr>
              <a:buSzPts val="2000"/>
              <a:buNone/>
              <a:defRPr sz="2000">
                <a:solidFill>
                  <a:schemeClr val="accent1"/>
                </a:solidFill>
              </a:defRPr>
            </a:lvl5pPr>
            <a:lvl6pPr lvl="5">
              <a:spcBef>
                <a:spcPts val="0"/>
              </a:spcBef>
              <a:spcAft>
                <a:spcPts val="0"/>
              </a:spcAft>
              <a:buClr>
                <a:schemeClr val="accent1"/>
              </a:buClr>
              <a:buSzPts val="2000"/>
              <a:buNone/>
              <a:defRPr sz="2000">
                <a:solidFill>
                  <a:schemeClr val="accent1"/>
                </a:solidFill>
              </a:defRPr>
            </a:lvl6pPr>
            <a:lvl7pPr lvl="6">
              <a:spcBef>
                <a:spcPts val="0"/>
              </a:spcBef>
              <a:spcAft>
                <a:spcPts val="0"/>
              </a:spcAft>
              <a:buClr>
                <a:schemeClr val="accent1"/>
              </a:buClr>
              <a:buSzPts val="2000"/>
              <a:buNone/>
              <a:defRPr sz="2000">
                <a:solidFill>
                  <a:schemeClr val="accent1"/>
                </a:solidFill>
              </a:defRPr>
            </a:lvl7pPr>
            <a:lvl8pPr lvl="7">
              <a:spcBef>
                <a:spcPts val="0"/>
              </a:spcBef>
              <a:spcAft>
                <a:spcPts val="0"/>
              </a:spcAft>
              <a:buClr>
                <a:schemeClr val="accent1"/>
              </a:buClr>
              <a:buSzPts val="2000"/>
              <a:buNone/>
              <a:defRPr sz="2000">
                <a:solidFill>
                  <a:schemeClr val="accent1"/>
                </a:solidFill>
              </a:defRPr>
            </a:lvl8pPr>
            <a:lvl9pPr lvl="8">
              <a:spcBef>
                <a:spcPts val="0"/>
              </a:spcBef>
              <a:spcAft>
                <a:spcPts val="0"/>
              </a:spcAft>
              <a:buClr>
                <a:schemeClr val="accent1"/>
              </a:buClr>
              <a:buSzPts val="2000"/>
              <a:buNone/>
              <a:defRPr sz="2000">
                <a:solidFill>
                  <a:schemeClr val="accent1"/>
                </a:solidFill>
              </a:defRPr>
            </a:lvl9pPr>
          </a:lstStyle>
          <a:p/>
        </p:txBody>
      </p:sp>
      <p:sp>
        <p:nvSpPr>
          <p:cNvPr id="742" name="Google Shape;742;p33"/>
          <p:cNvSpPr txBox="1"/>
          <p:nvPr>
            <p:ph idx="4" type="body"/>
          </p:nvPr>
        </p:nvSpPr>
        <p:spPr>
          <a:xfrm>
            <a:off x="6275425" y="2874075"/>
            <a:ext cx="2141400" cy="9855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
        <p:nvSpPr>
          <p:cNvPr id="743" name="Google Shape;743;p33"/>
          <p:cNvSpPr/>
          <p:nvPr/>
        </p:nvSpPr>
        <p:spPr>
          <a:xfrm>
            <a:off x="3289100" y="1350075"/>
            <a:ext cx="2461200" cy="2807700"/>
          </a:xfrm>
          <a:prstGeom prst="snip1Rect">
            <a:avLst>
              <a:gd fmla="val 16667" name="adj"/>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44" name="Google Shape;744;p33"/>
          <p:cNvSpPr txBox="1"/>
          <p:nvPr>
            <p:ph idx="5" type="subTitle"/>
          </p:nvPr>
        </p:nvSpPr>
        <p:spPr>
          <a:xfrm>
            <a:off x="3450150" y="1786100"/>
            <a:ext cx="2141400" cy="458100"/>
          </a:xfrm>
          <a:prstGeom prst="rect">
            <a:avLst/>
          </a:prstGeom>
        </p:spPr>
        <p:txBody>
          <a:bodyPr anchorCtr="0" anchor="ctr" bIns="0" lIns="0" spcFirstLastPara="1" rIns="0" wrap="square" tIns="0">
            <a:noAutofit/>
          </a:bodyPr>
          <a:lstStyle>
            <a:lvl1pPr lvl="0">
              <a:spcBef>
                <a:spcPts val="0"/>
              </a:spcBef>
              <a:spcAft>
                <a:spcPts val="0"/>
              </a:spcAft>
              <a:buClr>
                <a:schemeClr val="accent1"/>
              </a:buClr>
              <a:buSzPts val="2000"/>
              <a:buFont typeface="DM Sans Medium"/>
              <a:buNone/>
              <a:defRPr sz="2000">
                <a:solidFill>
                  <a:schemeClr val="accent1"/>
                </a:solidFill>
                <a:latin typeface="DM Sans Medium"/>
                <a:ea typeface="DM Sans Medium"/>
                <a:cs typeface="DM Sans Medium"/>
                <a:sym typeface="DM Sans Medium"/>
              </a:defRPr>
            </a:lvl1pPr>
            <a:lvl2pPr lvl="1">
              <a:spcBef>
                <a:spcPts val="0"/>
              </a:spcBef>
              <a:spcAft>
                <a:spcPts val="0"/>
              </a:spcAft>
              <a:buClr>
                <a:schemeClr val="accent1"/>
              </a:buClr>
              <a:buSzPts val="2000"/>
              <a:buNone/>
              <a:defRPr sz="2000">
                <a:solidFill>
                  <a:schemeClr val="accent1"/>
                </a:solidFill>
              </a:defRPr>
            </a:lvl2pPr>
            <a:lvl3pPr lvl="2">
              <a:spcBef>
                <a:spcPts val="0"/>
              </a:spcBef>
              <a:spcAft>
                <a:spcPts val="0"/>
              </a:spcAft>
              <a:buClr>
                <a:schemeClr val="accent1"/>
              </a:buClr>
              <a:buSzPts val="2000"/>
              <a:buNone/>
              <a:defRPr sz="2000">
                <a:solidFill>
                  <a:schemeClr val="accent1"/>
                </a:solidFill>
              </a:defRPr>
            </a:lvl3pPr>
            <a:lvl4pPr lvl="3">
              <a:spcBef>
                <a:spcPts val="0"/>
              </a:spcBef>
              <a:spcAft>
                <a:spcPts val="0"/>
              </a:spcAft>
              <a:buClr>
                <a:schemeClr val="accent1"/>
              </a:buClr>
              <a:buSzPts val="2000"/>
              <a:buNone/>
              <a:defRPr sz="2000">
                <a:solidFill>
                  <a:schemeClr val="accent1"/>
                </a:solidFill>
              </a:defRPr>
            </a:lvl4pPr>
            <a:lvl5pPr lvl="4">
              <a:spcBef>
                <a:spcPts val="0"/>
              </a:spcBef>
              <a:spcAft>
                <a:spcPts val="0"/>
              </a:spcAft>
              <a:buClr>
                <a:schemeClr val="accent1"/>
              </a:buClr>
              <a:buSzPts val="2000"/>
              <a:buNone/>
              <a:defRPr sz="2000">
                <a:solidFill>
                  <a:schemeClr val="accent1"/>
                </a:solidFill>
              </a:defRPr>
            </a:lvl5pPr>
            <a:lvl6pPr lvl="5">
              <a:spcBef>
                <a:spcPts val="0"/>
              </a:spcBef>
              <a:spcAft>
                <a:spcPts val="0"/>
              </a:spcAft>
              <a:buClr>
                <a:schemeClr val="accent1"/>
              </a:buClr>
              <a:buSzPts val="2000"/>
              <a:buNone/>
              <a:defRPr sz="2000">
                <a:solidFill>
                  <a:schemeClr val="accent1"/>
                </a:solidFill>
              </a:defRPr>
            </a:lvl6pPr>
            <a:lvl7pPr lvl="6">
              <a:spcBef>
                <a:spcPts val="0"/>
              </a:spcBef>
              <a:spcAft>
                <a:spcPts val="0"/>
              </a:spcAft>
              <a:buClr>
                <a:schemeClr val="accent1"/>
              </a:buClr>
              <a:buSzPts val="2000"/>
              <a:buNone/>
              <a:defRPr sz="2000">
                <a:solidFill>
                  <a:schemeClr val="accent1"/>
                </a:solidFill>
              </a:defRPr>
            </a:lvl7pPr>
            <a:lvl8pPr lvl="7">
              <a:spcBef>
                <a:spcPts val="0"/>
              </a:spcBef>
              <a:spcAft>
                <a:spcPts val="0"/>
              </a:spcAft>
              <a:buClr>
                <a:schemeClr val="accent1"/>
              </a:buClr>
              <a:buSzPts val="2000"/>
              <a:buNone/>
              <a:defRPr sz="2000">
                <a:solidFill>
                  <a:schemeClr val="accent1"/>
                </a:solidFill>
              </a:defRPr>
            </a:lvl8pPr>
            <a:lvl9pPr lvl="8">
              <a:spcBef>
                <a:spcPts val="0"/>
              </a:spcBef>
              <a:spcAft>
                <a:spcPts val="0"/>
              </a:spcAft>
              <a:buClr>
                <a:schemeClr val="accent1"/>
              </a:buClr>
              <a:buSzPts val="2000"/>
              <a:buNone/>
              <a:defRPr sz="2000">
                <a:solidFill>
                  <a:schemeClr val="accent1"/>
                </a:solidFill>
              </a:defRPr>
            </a:lvl9pPr>
          </a:lstStyle>
          <a:p/>
        </p:txBody>
      </p:sp>
      <p:sp>
        <p:nvSpPr>
          <p:cNvPr id="745" name="Google Shape;745;p33"/>
          <p:cNvSpPr txBox="1"/>
          <p:nvPr>
            <p:ph idx="6" type="body"/>
          </p:nvPr>
        </p:nvSpPr>
        <p:spPr>
          <a:xfrm>
            <a:off x="3450150" y="2874075"/>
            <a:ext cx="2141400" cy="9855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accent1"/>
              </a:buClr>
              <a:buSzPts val="1100"/>
              <a:buChar char="●"/>
              <a:defRPr>
                <a:solidFill>
                  <a:schemeClr val="accent1"/>
                </a:solidFill>
              </a:defRPr>
            </a:lvl1pPr>
            <a:lvl2pPr indent="-298450" lvl="1" marL="914400">
              <a:spcBef>
                <a:spcPts val="0"/>
              </a:spcBef>
              <a:spcAft>
                <a:spcPts val="0"/>
              </a:spcAft>
              <a:buClr>
                <a:schemeClr val="accent1"/>
              </a:buClr>
              <a:buSzPts val="1100"/>
              <a:buChar char="○"/>
              <a:defRPr>
                <a:solidFill>
                  <a:schemeClr val="accent1"/>
                </a:solidFill>
              </a:defRPr>
            </a:lvl2pPr>
            <a:lvl3pPr indent="-298450" lvl="2" marL="1371600">
              <a:spcBef>
                <a:spcPts val="0"/>
              </a:spcBef>
              <a:spcAft>
                <a:spcPts val="0"/>
              </a:spcAft>
              <a:buClr>
                <a:schemeClr val="accent1"/>
              </a:buClr>
              <a:buSzPts val="1100"/>
              <a:buChar char="■"/>
              <a:defRPr>
                <a:solidFill>
                  <a:schemeClr val="accent1"/>
                </a:solidFill>
              </a:defRPr>
            </a:lvl3pPr>
            <a:lvl4pPr indent="-298450" lvl="3" marL="1828800">
              <a:spcBef>
                <a:spcPts val="0"/>
              </a:spcBef>
              <a:spcAft>
                <a:spcPts val="0"/>
              </a:spcAft>
              <a:buClr>
                <a:schemeClr val="accent1"/>
              </a:buClr>
              <a:buSzPts val="1100"/>
              <a:buChar char="●"/>
              <a:defRPr>
                <a:solidFill>
                  <a:schemeClr val="accent1"/>
                </a:solidFill>
              </a:defRPr>
            </a:lvl4pPr>
            <a:lvl5pPr indent="-298450" lvl="4" marL="2286000">
              <a:spcBef>
                <a:spcPts val="0"/>
              </a:spcBef>
              <a:spcAft>
                <a:spcPts val="0"/>
              </a:spcAft>
              <a:buClr>
                <a:schemeClr val="accent1"/>
              </a:buClr>
              <a:buSzPts val="1100"/>
              <a:buChar char="○"/>
              <a:defRPr>
                <a:solidFill>
                  <a:schemeClr val="accent1"/>
                </a:solidFill>
              </a:defRPr>
            </a:lvl5pPr>
            <a:lvl6pPr indent="-298450" lvl="5" marL="2743200">
              <a:spcBef>
                <a:spcPts val="0"/>
              </a:spcBef>
              <a:spcAft>
                <a:spcPts val="0"/>
              </a:spcAft>
              <a:buClr>
                <a:schemeClr val="accent1"/>
              </a:buClr>
              <a:buSzPts val="1100"/>
              <a:buChar char="■"/>
              <a:defRPr>
                <a:solidFill>
                  <a:schemeClr val="accent1"/>
                </a:solidFill>
              </a:defRPr>
            </a:lvl6pPr>
            <a:lvl7pPr indent="-298450" lvl="6" marL="3200400">
              <a:spcBef>
                <a:spcPts val="0"/>
              </a:spcBef>
              <a:spcAft>
                <a:spcPts val="0"/>
              </a:spcAft>
              <a:buClr>
                <a:schemeClr val="accent1"/>
              </a:buClr>
              <a:buSzPts val="1100"/>
              <a:buChar char="●"/>
              <a:defRPr>
                <a:solidFill>
                  <a:schemeClr val="accent1"/>
                </a:solidFill>
              </a:defRPr>
            </a:lvl7pPr>
            <a:lvl8pPr indent="-298450" lvl="7" marL="3657600">
              <a:spcBef>
                <a:spcPts val="0"/>
              </a:spcBef>
              <a:spcAft>
                <a:spcPts val="0"/>
              </a:spcAft>
              <a:buClr>
                <a:schemeClr val="accent1"/>
              </a:buClr>
              <a:buSzPts val="1100"/>
              <a:buChar char="○"/>
              <a:defRPr>
                <a:solidFill>
                  <a:schemeClr val="accent1"/>
                </a:solidFill>
              </a:defRPr>
            </a:lvl8pPr>
            <a:lvl9pPr indent="-298450" lvl="8" marL="4114800">
              <a:spcBef>
                <a:spcPts val="0"/>
              </a:spcBef>
              <a:spcAft>
                <a:spcPts val="0"/>
              </a:spcAft>
              <a:buClr>
                <a:schemeClr val="accent1"/>
              </a:buClr>
              <a:buSzPts val="1100"/>
              <a:buChar char="■"/>
              <a:defRPr>
                <a:solidFill>
                  <a:schemeClr val="accen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Layout 1">
  <p:cSld name="CUSTOM_7">
    <p:bg>
      <p:bgPr>
        <a:solidFill>
          <a:schemeClr val="accent5"/>
        </a:solidFill>
      </p:bgPr>
    </p:bg>
    <p:spTree>
      <p:nvGrpSpPr>
        <p:cNvPr id="746" name="Shape 746"/>
        <p:cNvGrpSpPr/>
        <p:nvPr/>
      </p:nvGrpSpPr>
      <p:grpSpPr>
        <a:xfrm>
          <a:off x="0" y="0"/>
          <a:ext cx="0" cy="0"/>
          <a:chOff x="0" y="0"/>
          <a:chExt cx="0" cy="0"/>
        </a:xfrm>
      </p:grpSpPr>
      <p:sp>
        <p:nvSpPr>
          <p:cNvPr id="747" name="Google Shape;747;p34"/>
          <p:cNvSpPr/>
          <p:nvPr/>
        </p:nvSpPr>
        <p:spPr>
          <a:xfrm flipH="1">
            <a:off x="6029550" y="1195474"/>
            <a:ext cx="1132200" cy="11322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48" name="Google Shape;748;p34"/>
          <p:cNvSpPr/>
          <p:nvPr/>
        </p:nvSpPr>
        <p:spPr>
          <a:xfrm flipH="1">
            <a:off x="1903351" y="1918650"/>
            <a:ext cx="4569900" cy="1915800"/>
          </a:xfrm>
          <a:prstGeom prst="snip2DiagRect">
            <a:avLst>
              <a:gd fmla="val 0" name="adj1"/>
              <a:gd fmla="val 24581" name="adj2"/>
            </a:avLst>
          </a:prstGeom>
          <a:solidFill>
            <a:schemeClr val="accent3"/>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49" name="Google Shape;749;p34"/>
          <p:cNvSpPr/>
          <p:nvPr/>
        </p:nvSpPr>
        <p:spPr>
          <a:xfrm flipH="1">
            <a:off x="2055751" y="1766250"/>
            <a:ext cx="4569900" cy="1915800"/>
          </a:xfrm>
          <a:prstGeom prst="snip2DiagRect">
            <a:avLst>
              <a:gd fmla="val 0" name="adj1"/>
              <a:gd fmla="val 24581" name="adj2"/>
            </a:avLst>
          </a:prstGeom>
          <a:solidFill>
            <a:schemeClr val="accent6"/>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50" name="Google Shape;750;p34"/>
          <p:cNvSpPr/>
          <p:nvPr/>
        </p:nvSpPr>
        <p:spPr>
          <a:xfrm flipH="1">
            <a:off x="2208151" y="1613850"/>
            <a:ext cx="4569900" cy="1915800"/>
          </a:xfrm>
          <a:prstGeom prst="snip2DiagRect">
            <a:avLst>
              <a:gd fmla="val 0" name="adj1"/>
              <a:gd fmla="val 24581" name="adj2"/>
            </a:avLst>
          </a:prstGeom>
          <a:solidFill>
            <a:schemeClr val="lt1"/>
          </a:solidFill>
          <a:ln cap="flat" cmpd="sng" w="38100">
            <a:solidFill>
              <a:schemeClr val="accent5"/>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51" name="Google Shape;751;p34"/>
          <p:cNvSpPr/>
          <p:nvPr/>
        </p:nvSpPr>
        <p:spPr>
          <a:xfrm>
            <a:off x="-60650" y="5022275"/>
            <a:ext cx="3819000" cy="168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52" name="Google Shape;752;p34"/>
          <p:cNvSpPr/>
          <p:nvPr/>
        </p:nvSpPr>
        <p:spPr>
          <a:xfrm>
            <a:off x="-60650" y="2057225"/>
            <a:ext cx="177000" cy="3047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53" name="Google Shape;753;p34"/>
          <p:cNvSpPr/>
          <p:nvPr/>
        </p:nvSpPr>
        <p:spPr>
          <a:xfrm rot="10800000">
            <a:off x="7811975" y="-86625"/>
            <a:ext cx="1486200" cy="680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54" name="Google Shape;754;p34"/>
          <p:cNvSpPr/>
          <p:nvPr/>
        </p:nvSpPr>
        <p:spPr>
          <a:xfrm rot="10800000">
            <a:off x="8869950" y="471375"/>
            <a:ext cx="424800" cy="18720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55" name="Google Shape;755;p34"/>
          <p:cNvSpPr txBox="1"/>
          <p:nvPr>
            <p:ph type="title"/>
          </p:nvPr>
        </p:nvSpPr>
        <p:spPr>
          <a:xfrm>
            <a:off x="2626207" y="2342700"/>
            <a:ext cx="3891600" cy="458100"/>
          </a:xfrm>
          <a:prstGeom prst="rect">
            <a:avLst/>
          </a:prstGeom>
        </p:spPr>
        <p:txBody>
          <a:bodyPr anchorCtr="0" anchor="ctr" bIns="0" lIns="0" spcFirstLastPara="1" rIns="0" wrap="square" tIns="0">
            <a:noAutofit/>
          </a:bodyPr>
          <a:lstStyle>
            <a:lvl1pPr lvl="0" algn="ctr">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grpSp>
        <p:nvGrpSpPr>
          <p:cNvPr id="756" name="Google Shape;756;p34"/>
          <p:cNvGrpSpPr/>
          <p:nvPr/>
        </p:nvGrpSpPr>
        <p:grpSpPr>
          <a:xfrm>
            <a:off x="-482802" y="3349356"/>
            <a:ext cx="2277538" cy="2277538"/>
            <a:chOff x="987244" y="313753"/>
            <a:chExt cx="555321" cy="555321"/>
          </a:xfrm>
        </p:grpSpPr>
        <p:grpSp>
          <p:nvGrpSpPr>
            <p:cNvPr id="757" name="Google Shape;757;p34"/>
            <p:cNvGrpSpPr/>
            <p:nvPr/>
          </p:nvGrpSpPr>
          <p:grpSpPr>
            <a:xfrm>
              <a:off x="1068575" y="395075"/>
              <a:ext cx="392675" cy="392675"/>
              <a:chOff x="458050" y="265600"/>
              <a:chExt cx="392675" cy="392675"/>
            </a:xfrm>
          </p:grpSpPr>
          <p:sp>
            <p:nvSpPr>
              <p:cNvPr id="758" name="Google Shape;758;p3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59" name="Google Shape;759;p3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60" name="Google Shape;760;p3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61" name="Google Shape;761;p3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762" name="Google Shape;762;p34"/>
            <p:cNvGrpSpPr/>
            <p:nvPr/>
          </p:nvGrpSpPr>
          <p:grpSpPr>
            <a:xfrm rot="-2700000">
              <a:off x="1068569" y="395078"/>
              <a:ext cx="392671" cy="392671"/>
              <a:chOff x="458050" y="265600"/>
              <a:chExt cx="392675" cy="392675"/>
            </a:xfrm>
          </p:grpSpPr>
          <p:sp>
            <p:nvSpPr>
              <p:cNvPr id="763" name="Google Shape;763;p3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64" name="Google Shape;764;p3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65" name="Google Shape;765;p3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66" name="Google Shape;766;p3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grpSp>
        <p:nvGrpSpPr>
          <p:cNvPr id="767" name="Google Shape;767;p34"/>
          <p:cNvGrpSpPr/>
          <p:nvPr/>
        </p:nvGrpSpPr>
        <p:grpSpPr>
          <a:xfrm flipH="1" rot="10800000">
            <a:off x="8137738" y="153313"/>
            <a:ext cx="392675" cy="392675"/>
            <a:chOff x="458050" y="265600"/>
            <a:chExt cx="392675" cy="392675"/>
          </a:xfrm>
        </p:grpSpPr>
        <p:sp>
          <p:nvSpPr>
            <p:cNvPr id="768" name="Google Shape;768;p34"/>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69" name="Google Shape;769;p34"/>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70" name="Google Shape;770;p34"/>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71" name="Google Shape;771;p34"/>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772" name="Google Shape;772;p34"/>
          <p:cNvGrpSpPr/>
          <p:nvPr/>
        </p:nvGrpSpPr>
        <p:grpSpPr>
          <a:xfrm flipH="1" rot="10800000">
            <a:off x="8677638" y="153325"/>
            <a:ext cx="392675" cy="392675"/>
            <a:chOff x="458050" y="265600"/>
            <a:chExt cx="392675" cy="392675"/>
          </a:xfrm>
        </p:grpSpPr>
        <p:sp>
          <p:nvSpPr>
            <p:cNvPr id="773" name="Google Shape;773;p34"/>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74" name="Google Shape;774;p34"/>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75" name="Google Shape;775;p34"/>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76" name="Google Shape;776;p34"/>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777" name="Google Shape;777;p34"/>
          <p:cNvGrpSpPr/>
          <p:nvPr/>
        </p:nvGrpSpPr>
        <p:grpSpPr>
          <a:xfrm flipH="1" rot="10800000">
            <a:off x="8412138" y="545988"/>
            <a:ext cx="392675" cy="392675"/>
            <a:chOff x="458050" y="265600"/>
            <a:chExt cx="392675" cy="392675"/>
          </a:xfrm>
        </p:grpSpPr>
        <p:sp>
          <p:nvSpPr>
            <p:cNvPr id="778" name="Google Shape;778;p34"/>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79" name="Google Shape;779;p34"/>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80" name="Google Shape;780;p34"/>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81" name="Google Shape;781;p34"/>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782" name="Google Shape;782;p34"/>
          <p:cNvSpPr/>
          <p:nvPr/>
        </p:nvSpPr>
        <p:spPr>
          <a:xfrm rot="-5400000">
            <a:off x="8233375" y="4274900"/>
            <a:ext cx="1002600" cy="92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83" name="Google Shape;783;p34"/>
          <p:cNvSpPr/>
          <p:nvPr/>
        </p:nvSpPr>
        <p:spPr>
          <a:xfrm rot="5400000">
            <a:off x="-97165" y="0"/>
            <a:ext cx="1002600" cy="861900"/>
          </a:xfrm>
          <a:prstGeom prst="rtTriangle">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1">
  <p:cSld name="DEFAULT">
    <p:bg>
      <p:bgPr>
        <a:solidFill>
          <a:schemeClr val="accent1"/>
        </a:solidFill>
      </p:bgPr>
    </p:bg>
    <p:spTree>
      <p:nvGrpSpPr>
        <p:cNvPr id="784" name="Shape 784"/>
        <p:cNvGrpSpPr/>
        <p:nvPr/>
      </p:nvGrpSpPr>
      <p:grpSpPr>
        <a:xfrm>
          <a:off x="0" y="0"/>
          <a:ext cx="0" cy="0"/>
          <a:chOff x="0" y="0"/>
          <a:chExt cx="0" cy="0"/>
        </a:xfrm>
      </p:grpSpPr>
      <p:sp>
        <p:nvSpPr>
          <p:cNvPr id="785" name="Google Shape;785;p35"/>
          <p:cNvSpPr txBox="1"/>
          <p:nvPr>
            <p:ph type="title"/>
          </p:nvPr>
        </p:nvSpPr>
        <p:spPr>
          <a:xfrm>
            <a:off x="483300" y="346150"/>
            <a:ext cx="8177400" cy="5565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786" name="Google Shape;786;p35"/>
          <p:cNvSpPr txBox="1"/>
          <p:nvPr>
            <p:ph idx="1" type="subTitle"/>
          </p:nvPr>
        </p:nvSpPr>
        <p:spPr>
          <a:xfrm>
            <a:off x="774525" y="1252525"/>
            <a:ext cx="33702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787" name="Google Shape;787;p35"/>
          <p:cNvSpPr txBox="1"/>
          <p:nvPr>
            <p:ph idx="2" type="body"/>
          </p:nvPr>
        </p:nvSpPr>
        <p:spPr>
          <a:xfrm>
            <a:off x="774525" y="1805525"/>
            <a:ext cx="33702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788" name="Google Shape;788;p35"/>
          <p:cNvSpPr txBox="1"/>
          <p:nvPr>
            <p:ph idx="3" type="subTitle"/>
          </p:nvPr>
        </p:nvSpPr>
        <p:spPr>
          <a:xfrm>
            <a:off x="5290500" y="1252525"/>
            <a:ext cx="33702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789" name="Google Shape;789;p35"/>
          <p:cNvSpPr txBox="1"/>
          <p:nvPr>
            <p:ph idx="4" type="body"/>
          </p:nvPr>
        </p:nvSpPr>
        <p:spPr>
          <a:xfrm>
            <a:off x="5290500" y="1805525"/>
            <a:ext cx="33702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790" name="Google Shape;790;p35"/>
          <p:cNvSpPr/>
          <p:nvPr/>
        </p:nvSpPr>
        <p:spPr>
          <a:xfrm flipH="1">
            <a:off x="8165975" y="582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791" name="Google Shape;791;p35"/>
          <p:cNvGrpSpPr/>
          <p:nvPr/>
        </p:nvGrpSpPr>
        <p:grpSpPr>
          <a:xfrm rot="-5400000">
            <a:off x="-1114733" y="2773680"/>
            <a:ext cx="3276643" cy="234348"/>
            <a:chOff x="-4640549" y="265600"/>
            <a:chExt cx="5491274" cy="392675"/>
          </a:xfrm>
        </p:grpSpPr>
        <p:sp>
          <p:nvSpPr>
            <p:cNvPr id="792" name="Google Shape;792;p35"/>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93" name="Google Shape;793;p35"/>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94" name="Google Shape;794;p35"/>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95" name="Google Shape;795;p35"/>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796" name="Google Shape;796;p35"/>
          <p:cNvGrpSpPr/>
          <p:nvPr/>
        </p:nvGrpSpPr>
        <p:grpSpPr>
          <a:xfrm rot="-5400000">
            <a:off x="3414067" y="2773680"/>
            <a:ext cx="3276643" cy="234348"/>
            <a:chOff x="-4640549" y="265600"/>
            <a:chExt cx="5491274" cy="392675"/>
          </a:xfrm>
        </p:grpSpPr>
        <p:sp>
          <p:nvSpPr>
            <p:cNvPr id="797" name="Google Shape;797;p35"/>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98" name="Google Shape;798;p35"/>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799" name="Google Shape;799;p35"/>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00" name="Google Shape;800;p35"/>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1 Image">
  <p:cSld name="DEFAULT_4">
    <p:bg>
      <p:bgPr>
        <a:solidFill>
          <a:schemeClr val="accent1"/>
        </a:solidFill>
      </p:bgPr>
    </p:bg>
    <p:spTree>
      <p:nvGrpSpPr>
        <p:cNvPr id="801" name="Shape 801"/>
        <p:cNvGrpSpPr/>
        <p:nvPr/>
      </p:nvGrpSpPr>
      <p:grpSpPr>
        <a:xfrm>
          <a:off x="0" y="0"/>
          <a:ext cx="0" cy="0"/>
          <a:chOff x="0" y="0"/>
          <a:chExt cx="0" cy="0"/>
        </a:xfrm>
      </p:grpSpPr>
      <p:sp>
        <p:nvSpPr>
          <p:cNvPr id="802" name="Google Shape;802;p36"/>
          <p:cNvSpPr txBox="1"/>
          <p:nvPr>
            <p:ph type="title"/>
          </p:nvPr>
        </p:nvSpPr>
        <p:spPr>
          <a:xfrm>
            <a:off x="483300" y="346150"/>
            <a:ext cx="8177400" cy="5565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803" name="Google Shape;803;p36"/>
          <p:cNvSpPr txBox="1"/>
          <p:nvPr>
            <p:ph idx="1" type="subTitle"/>
          </p:nvPr>
        </p:nvSpPr>
        <p:spPr>
          <a:xfrm>
            <a:off x="774525" y="2515000"/>
            <a:ext cx="3370200" cy="1908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04" name="Google Shape;804;p36"/>
          <p:cNvSpPr txBox="1"/>
          <p:nvPr>
            <p:ph idx="2" type="body"/>
          </p:nvPr>
        </p:nvSpPr>
        <p:spPr>
          <a:xfrm>
            <a:off x="774525" y="2876926"/>
            <a:ext cx="3370200" cy="18930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805" name="Google Shape;805;p36"/>
          <p:cNvSpPr txBox="1"/>
          <p:nvPr>
            <p:ph idx="3" type="subTitle"/>
          </p:nvPr>
        </p:nvSpPr>
        <p:spPr>
          <a:xfrm>
            <a:off x="5290500" y="2515000"/>
            <a:ext cx="3370200" cy="1908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06" name="Google Shape;806;p36"/>
          <p:cNvSpPr txBox="1"/>
          <p:nvPr>
            <p:ph idx="4" type="body"/>
          </p:nvPr>
        </p:nvSpPr>
        <p:spPr>
          <a:xfrm>
            <a:off x="5290500" y="2876926"/>
            <a:ext cx="3370200" cy="18930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807" name="Google Shape;807;p36"/>
          <p:cNvSpPr/>
          <p:nvPr/>
        </p:nvSpPr>
        <p:spPr>
          <a:xfrm flipH="1">
            <a:off x="8165975" y="582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808" name="Google Shape;808;p36"/>
          <p:cNvGrpSpPr/>
          <p:nvPr/>
        </p:nvGrpSpPr>
        <p:grpSpPr>
          <a:xfrm rot="-5400000">
            <a:off x="-1341513" y="2782595"/>
            <a:ext cx="3730222" cy="234348"/>
            <a:chOff x="-4640549" y="265600"/>
            <a:chExt cx="5491274" cy="392675"/>
          </a:xfrm>
        </p:grpSpPr>
        <p:sp>
          <p:nvSpPr>
            <p:cNvPr id="809" name="Google Shape;809;p36"/>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10" name="Google Shape;810;p36"/>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11" name="Google Shape;811;p36"/>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12" name="Google Shape;812;p36"/>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813" name="Google Shape;813;p36"/>
          <p:cNvGrpSpPr/>
          <p:nvPr/>
        </p:nvGrpSpPr>
        <p:grpSpPr>
          <a:xfrm rot="-5400000">
            <a:off x="3184816" y="2785104"/>
            <a:ext cx="3735165" cy="234348"/>
            <a:chOff x="-4640549" y="265600"/>
            <a:chExt cx="5491274" cy="392675"/>
          </a:xfrm>
        </p:grpSpPr>
        <p:sp>
          <p:nvSpPr>
            <p:cNvPr id="814" name="Google Shape;814;p36"/>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15" name="Google Shape;815;p36"/>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16" name="Google Shape;816;p36"/>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17" name="Google Shape;817;p36"/>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818" name="Google Shape;818;p36"/>
          <p:cNvSpPr/>
          <p:nvPr>
            <p:ph idx="5" type="pic"/>
          </p:nvPr>
        </p:nvSpPr>
        <p:spPr>
          <a:xfrm>
            <a:off x="767225" y="1034700"/>
            <a:ext cx="3402000" cy="1348200"/>
          </a:xfrm>
          <a:prstGeom prst="rect">
            <a:avLst/>
          </a:prstGeom>
          <a:noFill/>
          <a:ln>
            <a:noFill/>
          </a:ln>
        </p:spPr>
      </p:sp>
      <p:sp>
        <p:nvSpPr>
          <p:cNvPr id="819" name="Google Shape;819;p36"/>
          <p:cNvSpPr/>
          <p:nvPr>
            <p:ph idx="6" type="pic"/>
          </p:nvPr>
        </p:nvSpPr>
        <p:spPr>
          <a:xfrm>
            <a:off x="5274600" y="1034725"/>
            <a:ext cx="3402000" cy="1348200"/>
          </a:xfrm>
          <a:prstGeom prst="rect">
            <a:avLst/>
          </a:prstGeom>
          <a:noFill/>
          <a:ln>
            <a:noFill/>
          </a:ln>
        </p:spPr>
      </p:sp>
    </p:spTree>
  </p:cSld>
  <p:clrMapOvr>
    <a:masterClrMapping/>
  </p:clrMapOvr>
  <p:extLst>
    <p:ext uri="{DCECCB84-F9BA-43D5-87BE-67443E8EF086}">
      <p15:sldGuideLst>
        <p15:guide id="1" orient="horz" pos="1501">
          <p15:clr>
            <a:srgbClr val="E46962"/>
          </p15:clr>
        </p15:guide>
        <p15:guide id="2" orient="horz" pos="3005">
          <p15:clr>
            <a:srgbClr val="E46962"/>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3 1 Image">
  <p:cSld name="DEFAULT_3">
    <p:bg>
      <p:bgPr>
        <a:solidFill>
          <a:schemeClr val="accent1"/>
        </a:solidFill>
      </p:bgPr>
    </p:bg>
    <p:spTree>
      <p:nvGrpSpPr>
        <p:cNvPr id="820" name="Shape 820"/>
        <p:cNvGrpSpPr/>
        <p:nvPr/>
      </p:nvGrpSpPr>
      <p:grpSpPr>
        <a:xfrm>
          <a:off x="0" y="0"/>
          <a:ext cx="0" cy="0"/>
          <a:chOff x="0" y="0"/>
          <a:chExt cx="0" cy="0"/>
        </a:xfrm>
      </p:grpSpPr>
      <p:sp>
        <p:nvSpPr>
          <p:cNvPr id="821" name="Google Shape;821;p37"/>
          <p:cNvSpPr txBox="1"/>
          <p:nvPr>
            <p:ph type="title"/>
          </p:nvPr>
        </p:nvSpPr>
        <p:spPr>
          <a:xfrm>
            <a:off x="483300" y="346150"/>
            <a:ext cx="8177400" cy="5565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822" name="Google Shape;822;p37"/>
          <p:cNvSpPr txBox="1"/>
          <p:nvPr>
            <p:ph idx="1" type="subTitle"/>
          </p:nvPr>
        </p:nvSpPr>
        <p:spPr>
          <a:xfrm>
            <a:off x="774525" y="2488475"/>
            <a:ext cx="2247600" cy="1812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23" name="Google Shape;823;p37"/>
          <p:cNvSpPr txBox="1"/>
          <p:nvPr>
            <p:ph idx="2" type="body"/>
          </p:nvPr>
        </p:nvSpPr>
        <p:spPr>
          <a:xfrm>
            <a:off x="774525" y="2831903"/>
            <a:ext cx="2247600" cy="1651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824" name="Google Shape;824;p37"/>
          <p:cNvSpPr/>
          <p:nvPr/>
        </p:nvSpPr>
        <p:spPr>
          <a:xfrm flipH="1">
            <a:off x="8165975" y="582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825" name="Google Shape;825;p37"/>
          <p:cNvGrpSpPr/>
          <p:nvPr/>
        </p:nvGrpSpPr>
        <p:grpSpPr>
          <a:xfrm rot="-5400000">
            <a:off x="-1135040" y="2752895"/>
            <a:ext cx="3317279" cy="234348"/>
            <a:chOff x="-4640549" y="265600"/>
            <a:chExt cx="5491274" cy="392675"/>
          </a:xfrm>
        </p:grpSpPr>
        <p:sp>
          <p:nvSpPr>
            <p:cNvPr id="826" name="Google Shape;826;p37"/>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27" name="Google Shape;827;p37"/>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28" name="Google Shape;828;p37"/>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29" name="Google Shape;829;p37"/>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830" name="Google Shape;830;p37"/>
          <p:cNvSpPr txBox="1"/>
          <p:nvPr>
            <p:ph idx="3" type="subTitle"/>
          </p:nvPr>
        </p:nvSpPr>
        <p:spPr>
          <a:xfrm>
            <a:off x="6469600" y="2489054"/>
            <a:ext cx="2247600" cy="1812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31" name="Google Shape;831;p37"/>
          <p:cNvSpPr txBox="1"/>
          <p:nvPr>
            <p:ph idx="4" type="body"/>
          </p:nvPr>
        </p:nvSpPr>
        <p:spPr>
          <a:xfrm>
            <a:off x="6469600" y="2862768"/>
            <a:ext cx="2247600" cy="1651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grpSp>
        <p:nvGrpSpPr>
          <p:cNvPr id="832" name="Google Shape;832;p37"/>
          <p:cNvGrpSpPr/>
          <p:nvPr/>
        </p:nvGrpSpPr>
        <p:grpSpPr>
          <a:xfrm rot="-5400000">
            <a:off x="4560036" y="2803209"/>
            <a:ext cx="3317279" cy="234348"/>
            <a:chOff x="-4640549" y="265600"/>
            <a:chExt cx="5491274" cy="392675"/>
          </a:xfrm>
        </p:grpSpPr>
        <p:sp>
          <p:nvSpPr>
            <p:cNvPr id="833" name="Google Shape;833;p37"/>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34" name="Google Shape;834;p37"/>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35" name="Google Shape;835;p37"/>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36" name="Google Shape;836;p37"/>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837" name="Google Shape;837;p37"/>
          <p:cNvSpPr txBox="1"/>
          <p:nvPr>
            <p:ph idx="5" type="subTitle"/>
          </p:nvPr>
        </p:nvSpPr>
        <p:spPr>
          <a:xfrm>
            <a:off x="3622063" y="2488475"/>
            <a:ext cx="2247600" cy="1812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38" name="Google Shape;838;p37"/>
          <p:cNvSpPr txBox="1"/>
          <p:nvPr>
            <p:ph idx="6" type="body"/>
          </p:nvPr>
        </p:nvSpPr>
        <p:spPr>
          <a:xfrm>
            <a:off x="3622063" y="2831903"/>
            <a:ext cx="2247600" cy="16512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grpSp>
        <p:nvGrpSpPr>
          <p:cNvPr id="839" name="Google Shape;839;p37"/>
          <p:cNvGrpSpPr/>
          <p:nvPr/>
        </p:nvGrpSpPr>
        <p:grpSpPr>
          <a:xfrm rot="-5400000">
            <a:off x="1712498" y="2752895"/>
            <a:ext cx="3317279" cy="234348"/>
            <a:chOff x="-4640549" y="265600"/>
            <a:chExt cx="5491274" cy="392675"/>
          </a:xfrm>
        </p:grpSpPr>
        <p:sp>
          <p:nvSpPr>
            <p:cNvPr id="840" name="Google Shape;840;p37"/>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41" name="Google Shape;841;p37"/>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42" name="Google Shape;842;p37"/>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43" name="Google Shape;843;p37"/>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844" name="Google Shape;844;p37"/>
          <p:cNvSpPr/>
          <p:nvPr>
            <p:ph idx="7" type="pic"/>
          </p:nvPr>
        </p:nvSpPr>
        <p:spPr>
          <a:xfrm>
            <a:off x="774525" y="1190500"/>
            <a:ext cx="2247600" cy="1132200"/>
          </a:xfrm>
          <a:prstGeom prst="rect">
            <a:avLst/>
          </a:prstGeom>
          <a:noFill/>
          <a:ln>
            <a:noFill/>
          </a:ln>
        </p:spPr>
      </p:sp>
      <p:sp>
        <p:nvSpPr>
          <p:cNvPr id="845" name="Google Shape;845;p37"/>
          <p:cNvSpPr/>
          <p:nvPr>
            <p:ph idx="8" type="pic"/>
          </p:nvPr>
        </p:nvSpPr>
        <p:spPr>
          <a:xfrm>
            <a:off x="3622075" y="1190500"/>
            <a:ext cx="2247600" cy="1132200"/>
          </a:xfrm>
          <a:prstGeom prst="rect">
            <a:avLst/>
          </a:prstGeom>
          <a:noFill/>
          <a:ln>
            <a:noFill/>
          </a:ln>
        </p:spPr>
      </p:sp>
      <p:sp>
        <p:nvSpPr>
          <p:cNvPr id="846" name="Google Shape;846;p37"/>
          <p:cNvSpPr/>
          <p:nvPr>
            <p:ph idx="9" type="pic"/>
          </p:nvPr>
        </p:nvSpPr>
        <p:spPr>
          <a:xfrm>
            <a:off x="6469625" y="1190500"/>
            <a:ext cx="2247600" cy="1132200"/>
          </a:xfrm>
          <a:prstGeom prst="rect">
            <a:avLst/>
          </a:prstGeom>
          <a:noFill/>
          <a:ln>
            <a:noFill/>
          </a:ln>
        </p:spPr>
      </p:sp>
    </p:spTree>
  </p:cSld>
  <p:clrMapOvr>
    <a:masterClrMapping/>
  </p:clrMapOvr>
  <p:extLst>
    <p:ext uri="{DCECCB84-F9BA-43D5-87BE-67443E8EF086}">
      <p15:sldGuideLst>
        <p15:guide id="1" pos="488">
          <p15:clr>
            <a:srgbClr val="E46962"/>
          </p15:clr>
        </p15:guide>
        <p15:guide id="2" pos="2282">
          <p15:clr>
            <a:srgbClr val="E46962"/>
          </p15:clr>
        </p15:guide>
        <p15:guide id="3" orient="horz" pos="1463">
          <p15:clr>
            <a:srgbClr val="E46962"/>
          </p15:clr>
        </p15:guide>
        <p15:guide id="4" pos="4075">
          <p15:clr>
            <a:srgbClr val="E46962"/>
          </p15:clr>
        </p15:guide>
        <p15:guide id="5" orient="horz" pos="1568">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3">
  <p:cSld name="DEFAULT_3_1">
    <p:bg>
      <p:bgPr>
        <a:solidFill>
          <a:schemeClr val="accent1"/>
        </a:solidFill>
      </p:bgPr>
    </p:bg>
    <p:spTree>
      <p:nvGrpSpPr>
        <p:cNvPr id="847" name="Shape 847"/>
        <p:cNvGrpSpPr/>
        <p:nvPr/>
      </p:nvGrpSpPr>
      <p:grpSpPr>
        <a:xfrm>
          <a:off x="0" y="0"/>
          <a:ext cx="0" cy="0"/>
          <a:chOff x="0" y="0"/>
          <a:chExt cx="0" cy="0"/>
        </a:xfrm>
      </p:grpSpPr>
      <p:sp>
        <p:nvSpPr>
          <p:cNvPr id="848" name="Google Shape;848;p38"/>
          <p:cNvSpPr txBox="1"/>
          <p:nvPr>
            <p:ph type="title"/>
          </p:nvPr>
        </p:nvSpPr>
        <p:spPr>
          <a:xfrm>
            <a:off x="483300" y="346150"/>
            <a:ext cx="8177400" cy="5565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849" name="Google Shape;849;p38"/>
          <p:cNvSpPr txBox="1"/>
          <p:nvPr>
            <p:ph idx="1" type="subTitle"/>
          </p:nvPr>
        </p:nvSpPr>
        <p:spPr>
          <a:xfrm>
            <a:off x="774525" y="1252525"/>
            <a:ext cx="22476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50" name="Google Shape;850;p38"/>
          <p:cNvSpPr txBox="1"/>
          <p:nvPr>
            <p:ph idx="2" type="body"/>
          </p:nvPr>
        </p:nvSpPr>
        <p:spPr>
          <a:xfrm>
            <a:off x="774525" y="1805525"/>
            <a:ext cx="22476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851" name="Google Shape;851;p38"/>
          <p:cNvSpPr/>
          <p:nvPr/>
        </p:nvSpPr>
        <p:spPr>
          <a:xfrm flipH="1">
            <a:off x="8165975" y="582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852" name="Google Shape;852;p38"/>
          <p:cNvGrpSpPr/>
          <p:nvPr/>
        </p:nvGrpSpPr>
        <p:grpSpPr>
          <a:xfrm rot="-5400000">
            <a:off x="-1114733" y="2773680"/>
            <a:ext cx="3276643" cy="234348"/>
            <a:chOff x="-4640549" y="265600"/>
            <a:chExt cx="5491274" cy="392675"/>
          </a:xfrm>
        </p:grpSpPr>
        <p:sp>
          <p:nvSpPr>
            <p:cNvPr id="853" name="Google Shape;853;p38"/>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54" name="Google Shape;854;p38"/>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55" name="Google Shape;855;p38"/>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56" name="Google Shape;856;p38"/>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857" name="Google Shape;857;p38"/>
          <p:cNvSpPr txBox="1"/>
          <p:nvPr>
            <p:ph idx="3" type="subTitle"/>
          </p:nvPr>
        </p:nvSpPr>
        <p:spPr>
          <a:xfrm>
            <a:off x="6469600" y="1302225"/>
            <a:ext cx="22476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58" name="Google Shape;858;p38"/>
          <p:cNvSpPr txBox="1"/>
          <p:nvPr>
            <p:ph idx="4" type="body"/>
          </p:nvPr>
        </p:nvSpPr>
        <p:spPr>
          <a:xfrm>
            <a:off x="6469600" y="1855225"/>
            <a:ext cx="22476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grpSp>
        <p:nvGrpSpPr>
          <p:cNvPr id="859" name="Google Shape;859;p38"/>
          <p:cNvGrpSpPr/>
          <p:nvPr/>
        </p:nvGrpSpPr>
        <p:grpSpPr>
          <a:xfrm rot="-5400000">
            <a:off x="4580342" y="2823380"/>
            <a:ext cx="3276643" cy="234348"/>
            <a:chOff x="-4640549" y="265600"/>
            <a:chExt cx="5491274" cy="392675"/>
          </a:xfrm>
        </p:grpSpPr>
        <p:sp>
          <p:nvSpPr>
            <p:cNvPr id="860" name="Google Shape;860;p38"/>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61" name="Google Shape;861;p38"/>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62" name="Google Shape;862;p38"/>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63" name="Google Shape;863;p38"/>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864" name="Google Shape;864;p38"/>
          <p:cNvSpPr txBox="1"/>
          <p:nvPr>
            <p:ph idx="5" type="subTitle"/>
          </p:nvPr>
        </p:nvSpPr>
        <p:spPr>
          <a:xfrm>
            <a:off x="3622063" y="1252525"/>
            <a:ext cx="22476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65" name="Google Shape;865;p38"/>
          <p:cNvSpPr txBox="1"/>
          <p:nvPr>
            <p:ph idx="6" type="body"/>
          </p:nvPr>
        </p:nvSpPr>
        <p:spPr>
          <a:xfrm>
            <a:off x="3622063" y="1805525"/>
            <a:ext cx="22476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grpSp>
        <p:nvGrpSpPr>
          <p:cNvPr id="866" name="Google Shape;866;p38"/>
          <p:cNvGrpSpPr/>
          <p:nvPr/>
        </p:nvGrpSpPr>
        <p:grpSpPr>
          <a:xfrm rot="-5400000">
            <a:off x="1732805" y="2773680"/>
            <a:ext cx="3276643" cy="234348"/>
            <a:chOff x="-4640549" y="265600"/>
            <a:chExt cx="5491274" cy="392675"/>
          </a:xfrm>
        </p:grpSpPr>
        <p:sp>
          <p:nvSpPr>
            <p:cNvPr id="867" name="Google Shape;867;p38"/>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68" name="Google Shape;868;p38"/>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69" name="Google Shape;869;p38"/>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70" name="Google Shape;870;p38"/>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3 1 1">
  <p:cSld name="DEFAULT_3_1_1">
    <p:bg>
      <p:bgPr>
        <a:solidFill>
          <a:schemeClr val="accent1"/>
        </a:solidFill>
      </p:bgPr>
    </p:bg>
    <p:spTree>
      <p:nvGrpSpPr>
        <p:cNvPr id="871" name="Shape 871"/>
        <p:cNvGrpSpPr/>
        <p:nvPr/>
      </p:nvGrpSpPr>
      <p:grpSpPr>
        <a:xfrm>
          <a:off x="0" y="0"/>
          <a:ext cx="0" cy="0"/>
          <a:chOff x="0" y="0"/>
          <a:chExt cx="0" cy="0"/>
        </a:xfrm>
      </p:grpSpPr>
      <p:sp>
        <p:nvSpPr>
          <p:cNvPr id="872" name="Google Shape;872;p39"/>
          <p:cNvSpPr txBox="1"/>
          <p:nvPr>
            <p:ph type="title"/>
          </p:nvPr>
        </p:nvSpPr>
        <p:spPr>
          <a:xfrm>
            <a:off x="483300" y="346150"/>
            <a:ext cx="8177400" cy="5565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873" name="Google Shape;873;p39"/>
          <p:cNvSpPr txBox="1"/>
          <p:nvPr>
            <p:ph idx="1" type="subTitle"/>
          </p:nvPr>
        </p:nvSpPr>
        <p:spPr>
          <a:xfrm>
            <a:off x="774525" y="1252525"/>
            <a:ext cx="22476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74" name="Google Shape;874;p39"/>
          <p:cNvSpPr txBox="1"/>
          <p:nvPr>
            <p:ph idx="2" type="body"/>
          </p:nvPr>
        </p:nvSpPr>
        <p:spPr>
          <a:xfrm>
            <a:off x="774525" y="1805525"/>
            <a:ext cx="22476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875" name="Google Shape;875;p39"/>
          <p:cNvSpPr/>
          <p:nvPr/>
        </p:nvSpPr>
        <p:spPr>
          <a:xfrm flipH="1">
            <a:off x="8165975" y="582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876" name="Google Shape;876;p39"/>
          <p:cNvGrpSpPr/>
          <p:nvPr/>
        </p:nvGrpSpPr>
        <p:grpSpPr>
          <a:xfrm rot="-5400000">
            <a:off x="-1114733" y="2773680"/>
            <a:ext cx="3276643" cy="234348"/>
            <a:chOff x="-4640549" y="265600"/>
            <a:chExt cx="5491274" cy="392675"/>
          </a:xfrm>
        </p:grpSpPr>
        <p:sp>
          <p:nvSpPr>
            <p:cNvPr id="877" name="Google Shape;877;p39"/>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78" name="Google Shape;878;p39"/>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79" name="Google Shape;879;p39"/>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80" name="Google Shape;880;p39"/>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881" name="Google Shape;881;p39"/>
          <p:cNvSpPr txBox="1"/>
          <p:nvPr>
            <p:ph idx="3" type="subTitle"/>
          </p:nvPr>
        </p:nvSpPr>
        <p:spPr>
          <a:xfrm>
            <a:off x="6469600" y="1302225"/>
            <a:ext cx="22476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82" name="Google Shape;882;p39"/>
          <p:cNvSpPr txBox="1"/>
          <p:nvPr>
            <p:ph idx="4" type="body"/>
          </p:nvPr>
        </p:nvSpPr>
        <p:spPr>
          <a:xfrm>
            <a:off x="6469600" y="1855225"/>
            <a:ext cx="22476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grpSp>
        <p:nvGrpSpPr>
          <p:cNvPr id="883" name="Google Shape;883;p39"/>
          <p:cNvGrpSpPr/>
          <p:nvPr/>
        </p:nvGrpSpPr>
        <p:grpSpPr>
          <a:xfrm rot="-5400000">
            <a:off x="4580342" y="2823380"/>
            <a:ext cx="3276643" cy="234348"/>
            <a:chOff x="-4640549" y="265600"/>
            <a:chExt cx="5491274" cy="392675"/>
          </a:xfrm>
        </p:grpSpPr>
        <p:sp>
          <p:nvSpPr>
            <p:cNvPr id="884" name="Google Shape;884;p39"/>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85" name="Google Shape;885;p39"/>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86" name="Google Shape;886;p39"/>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87" name="Google Shape;887;p39"/>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888" name="Google Shape;888;p39"/>
          <p:cNvSpPr txBox="1"/>
          <p:nvPr>
            <p:ph idx="5" type="subTitle"/>
          </p:nvPr>
        </p:nvSpPr>
        <p:spPr>
          <a:xfrm>
            <a:off x="3622063" y="1252525"/>
            <a:ext cx="22476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89" name="Google Shape;889;p39"/>
          <p:cNvSpPr txBox="1"/>
          <p:nvPr>
            <p:ph idx="6" type="body"/>
          </p:nvPr>
        </p:nvSpPr>
        <p:spPr>
          <a:xfrm>
            <a:off x="3622063" y="1805525"/>
            <a:ext cx="22476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grpSp>
        <p:nvGrpSpPr>
          <p:cNvPr id="890" name="Google Shape;890;p39"/>
          <p:cNvGrpSpPr/>
          <p:nvPr/>
        </p:nvGrpSpPr>
        <p:grpSpPr>
          <a:xfrm rot="-5400000">
            <a:off x="1732805" y="2773680"/>
            <a:ext cx="3276643" cy="234348"/>
            <a:chOff x="-4640549" y="265600"/>
            <a:chExt cx="5491274" cy="392675"/>
          </a:xfrm>
        </p:grpSpPr>
        <p:sp>
          <p:nvSpPr>
            <p:cNvPr id="891" name="Google Shape;891;p39"/>
            <p:cNvSpPr/>
            <p:nvPr/>
          </p:nvSpPr>
          <p:spPr>
            <a:xfrm>
              <a:off x="638050" y="265600"/>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92" name="Google Shape;892;p39"/>
            <p:cNvSpPr/>
            <p:nvPr/>
          </p:nvSpPr>
          <p:spPr>
            <a:xfrm>
              <a:off x="638050" y="5229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93" name="Google Shape;893;p39"/>
            <p:cNvSpPr/>
            <p:nvPr/>
          </p:nvSpPr>
          <p:spPr>
            <a:xfrm rot="-5400000">
              <a:off x="-2039849" y="-2155107"/>
              <a:ext cx="32700" cy="5234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894" name="Google Shape;894;p39"/>
            <p:cNvSpPr/>
            <p:nvPr/>
          </p:nvSpPr>
          <p:spPr>
            <a:xfrm rot="-5400000">
              <a:off x="766725" y="394275"/>
              <a:ext cx="32700" cy="135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3">
  <p:cSld name="DEFAULT_2">
    <p:bg>
      <p:bgPr>
        <a:solidFill>
          <a:schemeClr val="accent1"/>
        </a:solidFill>
      </p:bgPr>
    </p:bg>
    <p:spTree>
      <p:nvGrpSpPr>
        <p:cNvPr id="895" name="Shape 895"/>
        <p:cNvGrpSpPr/>
        <p:nvPr/>
      </p:nvGrpSpPr>
      <p:grpSpPr>
        <a:xfrm>
          <a:off x="0" y="0"/>
          <a:ext cx="0" cy="0"/>
          <a:chOff x="0" y="0"/>
          <a:chExt cx="0" cy="0"/>
        </a:xfrm>
      </p:grpSpPr>
      <p:sp>
        <p:nvSpPr>
          <p:cNvPr id="896" name="Google Shape;896;p40"/>
          <p:cNvSpPr txBox="1"/>
          <p:nvPr>
            <p:ph type="title"/>
          </p:nvPr>
        </p:nvSpPr>
        <p:spPr>
          <a:xfrm>
            <a:off x="483300" y="346150"/>
            <a:ext cx="8177400" cy="5565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897" name="Google Shape;897;p40"/>
          <p:cNvSpPr txBox="1"/>
          <p:nvPr>
            <p:ph idx="1" type="subTitle"/>
          </p:nvPr>
        </p:nvSpPr>
        <p:spPr>
          <a:xfrm>
            <a:off x="483300" y="1252525"/>
            <a:ext cx="36615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898" name="Google Shape;898;p40"/>
          <p:cNvSpPr txBox="1"/>
          <p:nvPr>
            <p:ph idx="2" type="body"/>
          </p:nvPr>
        </p:nvSpPr>
        <p:spPr>
          <a:xfrm>
            <a:off x="483300" y="1805525"/>
            <a:ext cx="36615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899" name="Google Shape;899;p40"/>
          <p:cNvSpPr txBox="1"/>
          <p:nvPr>
            <p:ph idx="3" type="subTitle"/>
          </p:nvPr>
        </p:nvSpPr>
        <p:spPr>
          <a:xfrm>
            <a:off x="4999200" y="1252525"/>
            <a:ext cx="36615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900" name="Google Shape;900;p40"/>
          <p:cNvSpPr txBox="1"/>
          <p:nvPr>
            <p:ph idx="4" type="body"/>
          </p:nvPr>
        </p:nvSpPr>
        <p:spPr>
          <a:xfrm>
            <a:off x="4999200" y="1805525"/>
            <a:ext cx="36615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901" name="Google Shape;901;p40"/>
          <p:cNvSpPr/>
          <p:nvPr/>
        </p:nvSpPr>
        <p:spPr>
          <a:xfrm>
            <a:off x="-60650" y="5022275"/>
            <a:ext cx="3819000" cy="1683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02" name="Google Shape;902;p40"/>
          <p:cNvSpPr/>
          <p:nvPr/>
        </p:nvSpPr>
        <p:spPr>
          <a:xfrm>
            <a:off x="-60650" y="2057225"/>
            <a:ext cx="177000" cy="3047100"/>
          </a:xfrm>
          <a:prstGeom prst="rect">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03" name="Google Shape;903;p40"/>
          <p:cNvSpPr/>
          <p:nvPr/>
        </p:nvSpPr>
        <p:spPr>
          <a:xfrm rot="10800000">
            <a:off x="8650175" y="-86625"/>
            <a:ext cx="1486200" cy="6804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04" name="Google Shape;904;p40"/>
          <p:cNvSpPr/>
          <p:nvPr/>
        </p:nvSpPr>
        <p:spPr>
          <a:xfrm flipH="1">
            <a:off x="8165975" y="582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v2">
  <p:cSld name="DEFAULT_2_1">
    <p:bg>
      <p:bgPr>
        <a:solidFill>
          <a:schemeClr val="accent1"/>
        </a:solidFill>
      </p:bgPr>
    </p:bg>
    <p:spTree>
      <p:nvGrpSpPr>
        <p:cNvPr id="905" name="Shape 905"/>
        <p:cNvGrpSpPr/>
        <p:nvPr/>
      </p:nvGrpSpPr>
      <p:grpSpPr>
        <a:xfrm>
          <a:off x="0" y="0"/>
          <a:ext cx="0" cy="0"/>
          <a:chOff x="0" y="0"/>
          <a:chExt cx="0" cy="0"/>
        </a:xfrm>
      </p:grpSpPr>
      <p:sp>
        <p:nvSpPr>
          <p:cNvPr id="906" name="Google Shape;906;p41"/>
          <p:cNvSpPr txBox="1"/>
          <p:nvPr>
            <p:ph type="title"/>
          </p:nvPr>
        </p:nvSpPr>
        <p:spPr>
          <a:xfrm>
            <a:off x="483300" y="346150"/>
            <a:ext cx="8177400" cy="5565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907" name="Google Shape;907;p41"/>
          <p:cNvSpPr txBox="1"/>
          <p:nvPr>
            <p:ph idx="1" type="subTitle"/>
          </p:nvPr>
        </p:nvSpPr>
        <p:spPr>
          <a:xfrm>
            <a:off x="483300" y="1252525"/>
            <a:ext cx="2597700" cy="2916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None/>
              <a:defRPr sz="1400">
                <a:solidFill>
                  <a:schemeClr val="accent2"/>
                </a:solidFill>
              </a:defRPr>
            </a:lvl1pPr>
            <a:lvl2pPr lvl="1">
              <a:spcBef>
                <a:spcPts val="0"/>
              </a:spcBef>
              <a:spcAft>
                <a:spcPts val="0"/>
              </a:spcAft>
              <a:buClr>
                <a:schemeClr val="accent2"/>
              </a:buClr>
              <a:buSzPts val="1100"/>
              <a:buNone/>
              <a:defRPr>
                <a:solidFill>
                  <a:schemeClr val="accent2"/>
                </a:solidFill>
              </a:defRPr>
            </a:lvl2pPr>
            <a:lvl3pPr lvl="2">
              <a:spcBef>
                <a:spcPts val="0"/>
              </a:spcBef>
              <a:spcAft>
                <a:spcPts val="0"/>
              </a:spcAft>
              <a:buClr>
                <a:schemeClr val="accent2"/>
              </a:buClr>
              <a:buSzPts val="1100"/>
              <a:buNone/>
              <a:defRPr>
                <a:solidFill>
                  <a:schemeClr val="accent2"/>
                </a:solidFill>
              </a:defRPr>
            </a:lvl3pPr>
            <a:lvl4pPr lvl="3">
              <a:spcBef>
                <a:spcPts val="0"/>
              </a:spcBef>
              <a:spcAft>
                <a:spcPts val="0"/>
              </a:spcAft>
              <a:buClr>
                <a:schemeClr val="accent2"/>
              </a:buClr>
              <a:buSzPts val="1100"/>
              <a:buNone/>
              <a:defRPr>
                <a:solidFill>
                  <a:schemeClr val="accent2"/>
                </a:solidFill>
              </a:defRPr>
            </a:lvl4pPr>
            <a:lvl5pPr lvl="4">
              <a:spcBef>
                <a:spcPts val="0"/>
              </a:spcBef>
              <a:spcAft>
                <a:spcPts val="0"/>
              </a:spcAft>
              <a:buClr>
                <a:schemeClr val="accent2"/>
              </a:buClr>
              <a:buSzPts val="1100"/>
              <a:buNone/>
              <a:defRPr>
                <a:solidFill>
                  <a:schemeClr val="accent2"/>
                </a:solidFill>
              </a:defRPr>
            </a:lvl5pPr>
            <a:lvl6pPr lvl="5">
              <a:spcBef>
                <a:spcPts val="0"/>
              </a:spcBef>
              <a:spcAft>
                <a:spcPts val="0"/>
              </a:spcAft>
              <a:buClr>
                <a:schemeClr val="accent2"/>
              </a:buClr>
              <a:buSzPts val="1100"/>
              <a:buNone/>
              <a:defRPr>
                <a:solidFill>
                  <a:schemeClr val="accent2"/>
                </a:solidFill>
              </a:defRPr>
            </a:lvl6pPr>
            <a:lvl7pPr lvl="6">
              <a:spcBef>
                <a:spcPts val="0"/>
              </a:spcBef>
              <a:spcAft>
                <a:spcPts val="0"/>
              </a:spcAft>
              <a:buClr>
                <a:schemeClr val="accent2"/>
              </a:buClr>
              <a:buSzPts val="1100"/>
              <a:buNone/>
              <a:defRPr>
                <a:solidFill>
                  <a:schemeClr val="accent2"/>
                </a:solidFill>
              </a:defRPr>
            </a:lvl7pPr>
            <a:lvl8pPr lvl="7">
              <a:spcBef>
                <a:spcPts val="0"/>
              </a:spcBef>
              <a:spcAft>
                <a:spcPts val="0"/>
              </a:spcAft>
              <a:buClr>
                <a:schemeClr val="accent2"/>
              </a:buClr>
              <a:buSzPts val="1100"/>
              <a:buNone/>
              <a:defRPr>
                <a:solidFill>
                  <a:schemeClr val="accent2"/>
                </a:solidFill>
              </a:defRPr>
            </a:lvl8pPr>
            <a:lvl9pPr lvl="8">
              <a:spcBef>
                <a:spcPts val="0"/>
              </a:spcBef>
              <a:spcAft>
                <a:spcPts val="0"/>
              </a:spcAft>
              <a:buClr>
                <a:schemeClr val="accent2"/>
              </a:buClr>
              <a:buSzPts val="1100"/>
              <a:buNone/>
              <a:defRPr>
                <a:solidFill>
                  <a:schemeClr val="accent2"/>
                </a:solidFill>
              </a:defRPr>
            </a:lvl9pPr>
          </a:lstStyle>
          <a:p/>
        </p:txBody>
      </p:sp>
      <p:sp>
        <p:nvSpPr>
          <p:cNvPr id="908" name="Google Shape;908;p41"/>
          <p:cNvSpPr txBox="1"/>
          <p:nvPr>
            <p:ph idx="2" type="body"/>
          </p:nvPr>
        </p:nvSpPr>
        <p:spPr>
          <a:xfrm>
            <a:off x="483300" y="1805525"/>
            <a:ext cx="25977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909" name="Google Shape;909;p41"/>
          <p:cNvSpPr/>
          <p:nvPr/>
        </p:nvSpPr>
        <p:spPr>
          <a:xfrm>
            <a:off x="-60650" y="5022275"/>
            <a:ext cx="3819000" cy="1683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10" name="Google Shape;910;p41"/>
          <p:cNvSpPr/>
          <p:nvPr/>
        </p:nvSpPr>
        <p:spPr>
          <a:xfrm>
            <a:off x="-60650" y="2057225"/>
            <a:ext cx="177000" cy="3047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11" name="Google Shape;911;p41"/>
          <p:cNvSpPr/>
          <p:nvPr/>
        </p:nvSpPr>
        <p:spPr>
          <a:xfrm rot="10800000">
            <a:off x="8650175" y="-86625"/>
            <a:ext cx="1486200" cy="6804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12" name="Google Shape;912;p41"/>
          <p:cNvSpPr/>
          <p:nvPr/>
        </p:nvSpPr>
        <p:spPr>
          <a:xfrm flipH="1">
            <a:off x="8165975" y="582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13" name="Google Shape;913;p41"/>
          <p:cNvSpPr txBox="1"/>
          <p:nvPr>
            <p:ph idx="3" type="subTitle"/>
          </p:nvPr>
        </p:nvSpPr>
        <p:spPr>
          <a:xfrm>
            <a:off x="6110500" y="1252525"/>
            <a:ext cx="2597700" cy="2916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None/>
              <a:defRPr sz="1400">
                <a:solidFill>
                  <a:schemeClr val="accent2"/>
                </a:solidFill>
              </a:defRPr>
            </a:lvl1pPr>
            <a:lvl2pPr lvl="1">
              <a:spcBef>
                <a:spcPts val="0"/>
              </a:spcBef>
              <a:spcAft>
                <a:spcPts val="0"/>
              </a:spcAft>
              <a:buClr>
                <a:schemeClr val="accent2"/>
              </a:buClr>
              <a:buSzPts val="1100"/>
              <a:buNone/>
              <a:defRPr>
                <a:solidFill>
                  <a:schemeClr val="accent2"/>
                </a:solidFill>
              </a:defRPr>
            </a:lvl2pPr>
            <a:lvl3pPr lvl="2">
              <a:spcBef>
                <a:spcPts val="0"/>
              </a:spcBef>
              <a:spcAft>
                <a:spcPts val="0"/>
              </a:spcAft>
              <a:buClr>
                <a:schemeClr val="accent2"/>
              </a:buClr>
              <a:buSzPts val="1100"/>
              <a:buNone/>
              <a:defRPr>
                <a:solidFill>
                  <a:schemeClr val="accent2"/>
                </a:solidFill>
              </a:defRPr>
            </a:lvl3pPr>
            <a:lvl4pPr lvl="3">
              <a:spcBef>
                <a:spcPts val="0"/>
              </a:spcBef>
              <a:spcAft>
                <a:spcPts val="0"/>
              </a:spcAft>
              <a:buClr>
                <a:schemeClr val="accent2"/>
              </a:buClr>
              <a:buSzPts val="1100"/>
              <a:buNone/>
              <a:defRPr>
                <a:solidFill>
                  <a:schemeClr val="accent2"/>
                </a:solidFill>
              </a:defRPr>
            </a:lvl4pPr>
            <a:lvl5pPr lvl="4">
              <a:spcBef>
                <a:spcPts val="0"/>
              </a:spcBef>
              <a:spcAft>
                <a:spcPts val="0"/>
              </a:spcAft>
              <a:buClr>
                <a:schemeClr val="accent2"/>
              </a:buClr>
              <a:buSzPts val="1100"/>
              <a:buNone/>
              <a:defRPr>
                <a:solidFill>
                  <a:schemeClr val="accent2"/>
                </a:solidFill>
              </a:defRPr>
            </a:lvl5pPr>
            <a:lvl6pPr lvl="5">
              <a:spcBef>
                <a:spcPts val="0"/>
              </a:spcBef>
              <a:spcAft>
                <a:spcPts val="0"/>
              </a:spcAft>
              <a:buClr>
                <a:schemeClr val="accent2"/>
              </a:buClr>
              <a:buSzPts val="1100"/>
              <a:buNone/>
              <a:defRPr>
                <a:solidFill>
                  <a:schemeClr val="accent2"/>
                </a:solidFill>
              </a:defRPr>
            </a:lvl6pPr>
            <a:lvl7pPr lvl="6">
              <a:spcBef>
                <a:spcPts val="0"/>
              </a:spcBef>
              <a:spcAft>
                <a:spcPts val="0"/>
              </a:spcAft>
              <a:buClr>
                <a:schemeClr val="accent2"/>
              </a:buClr>
              <a:buSzPts val="1100"/>
              <a:buNone/>
              <a:defRPr>
                <a:solidFill>
                  <a:schemeClr val="accent2"/>
                </a:solidFill>
              </a:defRPr>
            </a:lvl7pPr>
            <a:lvl8pPr lvl="7">
              <a:spcBef>
                <a:spcPts val="0"/>
              </a:spcBef>
              <a:spcAft>
                <a:spcPts val="0"/>
              </a:spcAft>
              <a:buClr>
                <a:schemeClr val="accent2"/>
              </a:buClr>
              <a:buSzPts val="1100"/>
              <a:buNone/>
              <a:defRPr>
                <a:solidFill>
                  <a:schemeClr val="accent2"/>
                </a:solidFill>
              </a:defRPr>
            </a:lvl8pPr>
            <a:lvl9pPr lvl="8">
              <a:spcBef>
                <a:spcPts val="0"/>
              </a:spcBef>
              <a:spcAft>
                <a:spcPts val="0"/>
              </a:spcAft>
              <a:buClr>
                <a:schemeClr val="accent2"/>
              </a:buClr>
              <a:buSzPts val="1100"/>
              <a:buNone/>
              <a:defRPr>
                <a:solidFill>
                  <a:schemeClr val="accent2"/>
                </a:solidFill>
              </a:defRPr>
            </a:lvl9pPr>
          </a:lstStyle>
          <a:p/>
        </p:txBody>
      </p:sp>
      <p:sp>
        <p:nvSpPr>
          <p:cNvPr id="914" name="Google Shape;914;p41"/>
          <p:cNvSpPr txBox="1"/>
          <p:nvPr>
            <p:ph idx="4" type="body"/>
          </p:nvPr>
        </p:nvSpPr>
        <p:spPr>
          <a:xfrm>
            <a:off x="6110500" y="1805525"/>
            <a:ext cx="25977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915" name="Google Shape;915;p41"/>
          <p:cNvSpPr txBox="1"/>
          <p:nvPr>
            <p:ph idx="5" type="subTitle"/>
          </p:nvPr>
        </p:nvSpPr>
        <p:spPr>
          <a:xfrm>
            <a:off x="3186875" y="1252525"/>
            <a:ext cx="2597700" cy="2916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None/>
              <a:defRPr sz="1400">
                <a:solidFill>
                  <a:schemeClr val="accent2"/>
                </a:solidFill>
              </a:defRPr>
            </a:lvl1pPr>
            <a:lvl2pPr lvl="1">
              <a:spcBef>
                <a:spcPts val="0"/>
              </a:spcBef>
              <a:spcAft>
                <a:spcPts val="0"/>
              </a:spcAft>
              <a:buClr>
                <a:schemeClr val="accent2"/>
              </a:buClr>
              <a:buSzPts val="1100"/>
              <a:buNone/>
              <a:defRPr>
                <a:solidFill>
                  <a:schemeClr val="accent2"/>
                </a:solidFill>
              </a:defRPr>
            </a:lvl2pPr>
            <a:lvl3pPr lvl="2">
              <a:spcBef>
                <a:spcPts val="0"/>
              </a:spcBef>
              <a:spcAft>
                <a:spcPts val="0"/>
              </a:spcAft>
              <a:buClr>
                <a:schemeClr val="accent2"/>
              </a:buClr>
              <a:buSzPts val="1100"/>
              <a:buNone/>
              <a:defRPr>
                <a:solidFill>
                  <a:schemeClr val="accent2"/>
                </a:solidFill>
              </a:defRPr>
            </a:lvl3pPr>
            <a:lvl4pPr lvl="3">
              <a:spcBef>
                <a:spcPts val="0"/>
              </a:spcBef>
              <a:spcAft>
                <a:spcPts val="0"/>
              </a:spcAft>
              <a:buClr>
                <a:schemeClr val="accent2"/>
              </a:buClr>
              <a:buSzPts val="1100"/>
              <a:buNone/>
              <a:defRPr>
                <a:solidFill>
                  <a:schemeClr val="accent2"/>
                </a:solidFill>
              </a:defRPr>
            </a:lvl4pPr>
            <a:lvl5pPr lvl="4">
              <a:spcBef>
                <a:spcPts val="0"/>
              </a:spcBef>
              <a:spcAft>
                <a:spcPts val="0"/>
              </a:spcAft>
              <a:buClr>
                <a:schemeClr val="accent2"/>
              </a:buClr>
              <a:buSzPts val="1100"/>
              <a:buNone/>
              <a:defRPr>
                <a:solidFill>
                  <a:schemeClr val="accent2"/>
                </a:solidFill>
              </a:defRPr>
            </a:lvl5pPr>
            <a:lvl6pPr lvl="5">
              <a:spcBef>
                <a:spcPts val="0"/>
              </a:spcBef>
              <a:spcAft>
                <a:spcPts val="0"/>
              </a:spcAft>
              <a:buClr>
                <a:schemeClr val="accent2"/>
              </a:buClr>
              <a:buSzPts val="1100"/>
              <a:buNone/>
              <a:defRPr>
                <a:solidFill>
                  <a:schemeClr val="accent2"/>
                </a:solidFill>
              </a:defRPr>
            </a:lvl6pPr>
            <a:lvl7pPr lvl="6">
              <a:spcBef>
                <a:spcPts val="0"/>
              </a:spcBef>
              <a:spcAft>
                <a:spcPts val="0"/>
              </a:spcAft>
              <a:buClr>
                <a:schemeClr val="accent2"/>
              </a:buClr>
              <a:buSzPts val="1100"/>
              <a:buNone/>
              <a:defRPr>
                <a:solidFill>
                  <a:schemeClr val="accent2"/>
                </a:solidFill>
              </a:defRPr>
            </a:lvl7pPr>
            <a:lvl8pPr lvl="7">
              <a:spcBef>
                <a:spcPts val="0"/>
              </a:spcBef>
              <a:spcAft>
                <a:spcPts val="0"/>
              </a:spcAft>
              <a:buClr>
                <a:schemeClr val="accent2"/>
              </a:buClr>
              <a:buSzPts val="1100"/>
              <a:buNone/>
              <a:defRPr>
                <a:solidFill>
                  <a:schemeClr val="accent2"/>
                </a:solidFill>
              </a:defRPr>
            </a:lvl8pPr>
            <a:lvl9pPr lvl="8">
              <a:spcBef>
                <a:spcPts val="0"/>
              </a:spcBef>
              <a:spcAft>
                <a:spcPts val="0"/>
              </a:spcAft>
              <a:buClr>
                <a:schemeClr val="accent2"/>
              </a:buClr>
              <a:buSzPts val="1100"/>
              <a:buNone/>
              <a:defRPr>
                <a:solidFill>
                  <a:schemeClr val="accent2"/>
                </a:solidFill>
              </a:defRPr>
            </a:lvl9pPr>
          </a:lstStyle>
          <a:p/>
        </p:txBody>
      </p:sp>
      <p:sp>
        <p:nvSpPr>
          <p:cNvPr id="916" name="Google Shape;916;p41"/>
          <p:cNvSpPr txBox="1"/>
          <p:nvPr>
            <p:ph idx="6" type="body"/>
          </p:nvPr>
        </p:nvSpPr>
        <p:spPr>
          <a:xfrm>
            <a:off x="3186875" y="1805525"/>
            <a:ext cx="25977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2 columns v2">
  <p:cSld name="DEFAULT_1">
    <p:bg>
      <p:bgPr>
        <a:solidFill>
          <a:schemeClr val="accent1"/>
        </a:solidFill>
      </p:bgPr>
    </p:bg>
    <p:spTree>
      <p:nvGrpSpPr>
        <p:cNvPr id="917" name="Shape 917"/>
        <p:cNvGrpSpPr/>
        <p:nvPr/>
      </p:nvGrpSpPr>
      <p:grpSpPr>
        <a:xfrm>
          <a:off x="0" y="0"/>
          <a:ext cx="0" cy="0"/>
          <a:chOff x="0" y="0"/>
          <a:chExt cx="0" cy="0"/>
        </a:xfrm>
      </p:grpSpPr>
      <p:sp>
        <p:nvSpPr>
          <p:cNvPr id="918" name="Google Shape;918;p42"/>
          <p:cNvSpPr/>
          <p:nvPr/>
        </p:nvSpPr>
        <p:spPr>
          <a:xfrm>
            <a:off x="8572475" y="-3575"/>
            <a:ext cx="652800" cy="5143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19" name="Google Shape;919;p42"/>
          <p:cNvSpPr txBox="1"/>
          <p:nvPr>
            <p:ph type="title"/>
          </p:nvPr>
        </p:nvSpPr>
        <p:spPr>
          <a:xfrm>
            <a:off x="483300" y="346150"/>
            <a:ext cx="8177400" cy="5565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920" name="Google Shape;920;p42"/>
          <p:cNvSpPr txBox="1"/>
          <p:nvPr>
            <p:ph idx="1" type="subTitle"/>
          </p:nvPr>
        </p:nvSpPr>
        <p:spPr>
          <a:xfrm>
            <a:off x="483300" y="1328725"/>
            <a:ext cx="28974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921" name="Google Shape;921;p42"/>
          <p:cNvSpPr txBox="1"/>
          <p:nvPr>
            <p:ph idx="2" type="body"/>
          </p:nvPr>
        </p:nvSpPr>
        <p:spPr>
          <a:xfrm>
            <a:off x="3809975" y="1328725"/>
            <a:ext cx="4850700" cy="12018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922" name="Google Shape;922;p42"/>
          <p:cNvSpPr txBox="1"/>
          <p:nvPr>
            <p:ph idx="3" type="subTitle"/>
          </p:nvPr>
        </p:nvSpPr>
        <p:spPr>
          <a:xfrm>
            <a:off x="483313" y="3012250"/>
            <a:ext cx="28974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400"/>
              <a:buNone/>
              <a:defRPr sz="1400">
                <a:solidFill>
                  <a:schemeClr val="accent6"/>
                </a:solidFill>
              </a:defRPr>
            </a:lvl1pPr>
            <a:lvl2pPr lvl="1">
              <a:spcBef>
                <a:spcPts val="0"/>
              </a:spcBef>
              <a:spcAft>
                <a:spcPts val="0"/>
              </a:spcAft>
              <a:buClr>
                <a:schemeClr val="accent6"/>
              </a:buClr>
              <a:buSzPts val="1100"/>
              <a:buNone/>
              <a:defRPr>
                <a:solidFill>
                  <a:schemeClr val="accent6"/>
                </a:solidFill>
              </a:defRPr>
            </a:lvl2pPr>
            <a:lvl3pPr lvl="2">
              <a:spcBef>
                <a:spcPts val="0"/>
              </a:spcBef>
              <a:spcAft>
                <a:spcPts val="0"/>
              </a:spcAft>
              <a:buClr>
                <a:schemeClr val="accent6"/>
              </a:buClr>
              <a:buSzPts val="1100"/>
              <a:buNone/>
              <a:defRPr>
                <a:solidFill>
                  <a:schemeClr val="accent6"/>
                </a:solidFill>
              </a:defRPr>
            </a:lvl3pPr>
            <a:lvl4pPr lvl="3">
              <a:spcBef>
                <a:spcPts val="0"/>
              </a:spcBef>
              <a:spcAft>
                <a:spcPts val="0"/>
              </a:spcAft>
              <a:buClr>
                <a:schemeClr val="accent6"/>
              </a:buClr>
              <a:buSzPts val="1100"/>
              <a:buNone/>
              <a:defRPr>
                <a:solidFill>
                  <a:schemeClr val="accent6"/>
                </a:solidFill>
              </a:defRPr>
            </a:lvl4pPr>
            <a:lvl5pPr lvl="4">
              <a:spcBef>
                <a:spcPts val="0"/>
              </a:spcBef>
              <a:spcAft>
                <a:spcPts val="0"/>
              </a:spcAft>
              <a:buClr>
                <a:schemeClr val="accent6"/>
              </a:buClr>
              <a:buSzPts val="1100"/>
              <a:buNone/>
              <a:defRPr>
                <a:solidFill>
                  <a:schemeClr val="accent6"/>
                </a:solidFill>
              </a:defRPr>
            </a:lvl5pPr>
            <a:lvl6pPr lvl="5">
              <a:spcBef>
                <a:spcPts val="0"/>
              </a:spcBef>
              <a:spcAft>
                <a:spcPts val="0"/>
              </a:spcAft>
              <a:buClr>
                <a:schemeClr val="accent6"/>
              </a:buClr>
              <a:buSzPts val="1100"/>
              <a:buNone/>
              <a:defRPr>
                <a:solidFill>
                  <a:schemeClr val="accent6"/>
                </a:solidFill>
              </a:defRPr>
            </a:lvl6pPr>
            <a:lvl7pPr lvl="6">
              <a:spcBef>
                <a:spcPts val="0"/>
              </a:spcBef>
              <a:spcAft>
                <a:spcPts val="0"/>
              </a:spcAft>
              <a:buClr>
                <a:schemeClr val="accent6"/>
              </a:buClr>
              <a:buSzPts val="1100"/>
              <a:buNone/>
              <a:defRPr>
                <a:solidFill>
                  <a:schemeClr val="accent6"/>
                </a:solidFill>
              </a:defRPr>
            </a:lvl7pPr>
            <a:lvl8pPr lvl="7">
              <a:spcBef>
                <a:spcPts val="0"/>
              </a:spcBef>
              <a:spcAft>
                <a:spcPts val="0"/>
              </a:spcAft>
              <a:buClr>
                <a:schemeClr val="accent6"/>
              </a:buClr>
              <a:buSzPts val="1100"/>
              <a:buNone/>
              <a:defRPr>
                <a:solidFill>
                  <a:schemeClr val="accent6"/>
                </a:solidFill>
              </a:defRPr>
            </a:lvl8pPr>
            <a:lvl9pPr lvl="8">
              <a:spcBef>
                <a:spcPts val="0"/>
              </a:spcBef>
              <a:spcAft>
                <a:spcPts val="0"/>
              </a:spcAft>
              <a:buClr>
                <a:schemeClr val="accent6"/>
              </a:buClr>
              <a:buSzPts val="1100"/>
              <a:buNone/>
              <a:defRPr>
                <a:solidFill>
                  <a:schemeClr val="accent6"/>
                </a:solidFill>
              </a:defRPr>
            </a:lvl9pPr>
          </a:lstStyle>
          <a:p/>
        </p:txBody>
      </p:sp>
      <p:sp>
        <p:nvSpPr>
          <p:cNvPr id="923" name="Google Shape;923;p42"/>
          <p:cNvSpPr txBox="1"/>
          <p:nvPr>
            <p:ph idx="4" type="body"/>
          </p:nvPr>
        </p:nvSpPr>
        <p:spPr>
          <a:xfrm>
            <a:off x="3809988" y="3012250"/>
            <a:ext cx="4850700" cy="12018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grpSp>
        <p:nvGrpSpPr>
          <p:cNvPr id="924" name="Google Shape;924;p42"/>
          <p:cNvGrpSpPr/>
          <p:nvPr/>
        </p:nvGrpSpPr>
        <p:grpSpPr>
          <a:xfrm>
            <a:off x="7760105" y="-840619"/>
            <a:ext cx="2277538" cy="2277538"/>
            <a:chOff x="987244" y="313753"/>
            <a:chExt cx="555321" cy="555321"/>
          </a:xfrm>
        </p:grpSpPr>
        <p:grpSp>
          <p:nvGrpSpPr>
            <p:cNvPr id="925" name="Google Shape;925;p42"/>
            <p:cNvGrpSpPr/>
            <p:nvPr/>
          </p:nvGrpSpPr>
          <p:grpSpPr>
            <a:xfrm>
              <a:off x="1068575" y="395075"/>
              <a:ext cx="392675" cy="392675"/>
              <a:chOff x="458050" y="265600"/>
              <a:chExt cx="392675" cy="392675"/>
            </a:xfrm>
          </p:grpSpPr>
          <p:sp>
            <p:nvSpPr>
              <p:cNvPr id="926" name="Google Shape;926;p42"/>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27" name="Google Shape;927;p42"/>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28" name="Google Shape;928;p42"/>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29" name="Google Shape;929;p42"/>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930" name="Google Shape;930;p42"/>
            <p:cNvGrpSpPr/>
            <p:nvPr/>
          </p:nvGrpSpPr>
          <p:grpSpPr>
            <a:xfrm rot="-2700000">
              <a:off x="1068569" y="395078"/>
              <a:ext cx="392671" cy="392671"/>
              <a:chOff x="458050" y="265600"/>
              <a:chExt cx="392675" cy="392675"/>
            </a:xfrm>
          </p:grpSpPr>
          <p:sp>
            <p:nvSpPr>
              <p:cNvPr id="931" name="Google Shape;931;p42"/>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32" name="Google Shape;932;p42"/>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33" name="Google Shape;933;p42"/>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34" name="Google Shape;934;p42"/>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grpSp>
        <p:nvGrpSpPr>
          <p:cNvPr id="935" name="Google Shape;935;p42"/>
          <p:cNvGrpSpPr/>
          <p:nvPr/>
        </p:nvGrpSpPr>
        <p:grpSpPr>
          <a:xfrm>
            <a:off x="73663" y="4677163"/>
            <a:ext cx="392675" cy="392675"/>
            <a:chOff x="458050" y="265600"/>
            <a:chExt cx="392675" cy="392675"/>
          </a:xfrm>
        </p:grpSpPr>
        <p:sp>
          <p:nvSpPr>
            <p:cNvPr id="936" name="Google Shape;936;p42"/>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37" name="Google Shape;937;p42"/>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38" name="Google Shape;938;p42"/>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39" name="Google Shape;939;p42"/>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940" name="Google Shape;940;p42"/>
          <p:cNvGrpSpPr/>
          <p:nvPr/>
        </p:nvGrpSpPr>
        <p:grpSpPr>
          <a:xfrm>
            <a:off x="613563" y="4677150"/>
            <a:ext cx="392675" cy="392675"/>
            <a:chOff x="458050" y="265600"/>
            <a:chExt cx="392675" cy="392675"/>
          </a:xfrm>
        </p:grpSpPr>
        <p:sp>
          <p:nvSpPr>
            <p:cNvPr id="941" name="Google Shape;941;p42"/>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42" name="Google Shape;942;p42"/>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43" name="Google Shape;943;p42"/>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44" name="Google Shape;944;p42"/>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945" name="Google Shape;945;p42"/>
          <p:cNvGrpSpPr/>
          <p:nvPr/>
        </p:nvGrpSpPr>
        <p:grpSpPr>
          <a:xfrm>
            <a:off x="348063" y="4284488"/>
            <a:ext cx="392675" cy="392675"/>
            <a:chOff x="458050" y="265600"/>
            <a:chExt cx="392675" cy="392675"/>
          </a:xfrm>
        </p:grpSpPr>
        <p:sp>
          <p:nvSpPr>
            <p:cNvPr id="946" name="Google Shape;946;p42"/>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47" name="Google Shape;947;p42"/>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48" name="Google Shape;948;p42"/>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49" name="Google Shape;949;p42"/>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with 3 columns">
  <p:cSld name="DEFAULT_1_1">
    <p:bg>
      <p:bgPr>
        <a:solidFill>
          <a:schemeClr val="accent1"/>
        </a:solidFill>
      </p:bgPr>
    </p:bg>
    <p:spTree>
      <p:nvGrpSpPr>
        <p:cNvPr id="950" name="Shape 950"/>
        <p:cNvGrpSpPr/>
        <p:nvPr/>
      </p:nvGrpSpPr>
      <p:grpSpPr>
        <a:xfrm>
          <a:off x="0" y="0"/>
          <a:ext cx="0" cy="0"/>
          <a:chOff x="0" y="0"/>
          <a:chExt cx="0" cy="0"/>
        </a:xfrm>
      </p:grpSpPr>
      <p:sp>
        <p:nvSpPr>
          <p:cNvPr id="951" name="Google Shape;951;p43"/>
          <p:cNvSpPr/>
          <p:nvPr/>
        </p:nvSpPr>
        <p:spPr>
          <a:xfrm>
            <a:off x="8572475" y="-3575"/>
            <a:ext cx="6528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52" name="Google Shape;952;p43"/>
          <p:cNvSpPr txBox="1"/>
          <p:nvPr>
            <p:ph type="title"/>
          </p:nvPr>
        </p:nvSpPr>
        <p:spPr>
          <a:xfrm>
            <a:off x="483300" y="346150"/>
            <a:ext cx="8177400" cy="556500"/>
          </a:xfrm>
          <a:prstGeom prst="rect">
            <a:avLst/>
          </a:prstGeom>
        </p:spPr>
        <p:txBody>
          <a:bodyPr anchorCtr="0" anchor="t"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grpSp>
        <p:nvGrpSpPr>
          <p:cNvPr id="953" name="Google Shape;953;p43"/>
          <p:cNvGrpSpPr/>
          <p:nvPr/>
        </p:nvGrpSpPr>
        <p:grpSpPr>
          <a:xfrm>
            <a:off x="7760105" y="-840619"/>
            <a:ext cx="2277538" cy="2277538"/>
            <a:chOff x="987244" y="313753"/>
            <a:chExt cx="555321" cy="555321"/>
          </a:xfrm>
        </p:grpSpPr>
        <p:grpSp>
          <p:nvGrpSpPr>
            <p:cNvPr id="954" name="Google Shape;954;p43"/>
            <p:cNvGrpSpPr/>
            <p:nvPr/>
          </p:nvGrpSpPr>
          <p:grpSpPr>
            <a:xfrm>
              <a:off x="1068575" y="395075"/>
              <a:ext cx="392675" cy="392675"/>
              <a:chOff x="458050" y="265600"/>
              <a:chExt cx="392675" cy="392675"/>
            </a:xfrm>
          </p:grpSpPr>
          <p:sp>
            <p:nvSpPr>
              <p:cNvPr id="955" name="Google Shape;955;p43"/>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56" name="Google Shape;956;p43"/>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57" name="Google Shape;957;p43"/>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58" name="Google Shape;958;p43"/>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959" name="Google Shape;959;p43"/>
            <p:cNvGrpSpPr/>
            <p:nvPr/>
          </p:nvGrpSpPr>
          <p:grpSpPr>
            <a:xfrm rot="-2700000">
              <a:off x="1068569" y="395078"/>
              <a:ext cx="392671" cy="392671"/>
              <a:chOff x="458050" y="265600"/>
              <a:chExt cx="392675" cy="392675"/>
            </a:xfrm>
          </p:grpSpPr>
          <p:sp>
            <p:nvSpPr>
              <p:cNvPr id="960" name="Google Shape;960;p43"/>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61" name="Google Shape;961;p43"/>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62" name="Google Shape;962;p43"/>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63" name="Google Shape;963;p43"/>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grpSp>
        <p:nvGrpSpPr>
          <p:cNvPr id="964" name="Google Shape;964;p43"/>
          <p:cNvGrpSpPr/>
          <p:nvPr/>
        </p:nvGrpSpPr>
        <p:grpSpPr>
          <a:xfrm>
            <a:off x="-154937" y="4829563"/>
            <a:ext cx="392675" cy="392675"/>
            <a:chOff x="458050" y="265600"/>
            <a:chExt cx="392675" cy="392675"/>
          </a:xfrm>
        </p:grpSpPr>
        <p:sp>
          <p:nvSpPr>
            <p:cNvPr id="965" name="Google Shape;965;p43"/>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66" name="Google Shape;966;p43"/>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67" name="Google Shape;967;p43"/>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68" name="Google Shape;968;p43"/>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969" name="Google Shape;969;p43"/>
          <p:cNvGrpSpPr/>
          <p:nvPr/>
        </p:nvGrpSpPr>
        <p:grpSpPr>
          <a:xfrm>
            <a:off x="384963" y="4829550"/>
            <a:ext cx="392675" cy="392675"/>
            <a:chOff x="458050" y="265600"/>
            <a:chExt cx="392675" cy="392675"/>
          </a:xfrm>
        </p:grpSpPr>
        <p:sp>
          <p:nvSpPr>
            <p:cNvPr id="970" name="Google Shape;970;p43"/>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71" name="Google Shape;971;p43"/>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72" name="Google Shape;972;p43"/>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73" name="Google Shape;973;p43"/>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974" name="Google Shape;974;p43"/>
          <p:cNvGrpSpPr/>
          <p:nvPr/>
        </p:nvGrpSpPr>
        <p:grpSpPr>
          <a:xfrm>
            <a:off x="119463" y="4436888"/>
            <a:ext cx="392675" cy="392675"/>
            <a:chOff x="458050" y="265600"/>
            <a:chExt cx="392675" cy="392675"/>
          </a:xfrm>
        </p:grpSpPr>
        <p:sp>
          <p:nvSpPr>
            <p:cNvPr id="975" name="Google Shape;975;p43"/>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76" name="Google Shape;976;p43"/>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77" name="Google Shape;977;p43"/>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78" name="Google Shape;978;p43"/>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979" name="Google Shape;979;p43"/>
          <p:cNvSpPr txBox="1"/>
          <p:nvPr>
            <p:ph idx="1" type="subTitle"/>
          </p:nvPr>
        </p:nvSpPr>
        <p:spPr>
          <a:xfrm>
            <a:off x="483300" y="1252525"/>
            <a:ext cx="2457600" cy="2916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None/>
              <a:defRPr sz="1400">
                <a:solidFill>
                  <a:schemeClr val="accent2"/>
                </a:solidFill>
              </a:defRPr>
            </a:lvl1pPr>
            <a:lvl2pPr lvl="1">
              <a:spcBef>
                <a:spcPts val="0"/>
              </a:spcBef>
              <a:spcAft>
                <a:spcPts val="0"/>
              </a:spcAft>
              <a:buClr>
                <a:schemeClr val="accent2"/>
              </a:buClr>
              <a:buSzPts val="1100"/>
              <a:buNone/>
              <a:defRPr>
                <a:solidFill>
                  <a:schemeClr val="accent2"/>
                </a:solidFill>
              </a:defRPr>
            </a:lvl2pPr>
            <a:lvl3pPr lvl="2">
              <a:spcBef>
                <a:spcPts val="0"/>
              </a:spcBef>
              <a:spcAft>
                <a:spcPts val="0"/>
              </a:spcAft>
              <a:buClr>
                <a:schemeClr val="accent2"/>
              </a:buClr>
              <a:buSzPts val="1100"/>
              <a:buNone/>
              <a:defRPr>
                <a:solidFill>
                  <a:schemeClr val="accent2"/>
                </a:solidFill>
              </a:defRPr>
            </a:lvl3pPr>
            <a:lvl4pPr lvl="3">
              <a:spcBef>
                <a:spcPts val="0"/>
              </a:spcBef>
              <a:spcAft>
                <a:spcPts val="0"/>
              </a:spcAft>
              <a:buClr>
                <a:schemeClr val="accent2"/>
              </a:buClr>
              <a:buSzPts val="1100"/>
              <a:buNone/>
              <a:defRPr>
                <a:solidFill>
                  <a:schemeClr val="accent2"/>
                </a:solidFill>
              </a:defRPr>
            </a:lvl4pPr>
            <a:lvl5pPr lvl="4">
              <a:spcBef>
                <a:spcPts val="0"/>
              </a:spcBef>
              <a:spcAft>
                <a:spcPts val="0"/>
              </a:spcAft>
              <a:buClr>
                <a:schemeClr val="accent2"/>
              </a:buClr>
              <a:buSzPts val="1100"/>
              <a:buNone/>
              <a:defRPr>
                <a:solidFill>
                  <a:schemeClr val="accent2"/>
                </a:solidFill>
              </a:defRPr>
            </a:lvl5pPr>
            <a:lvl6pPr lvl="5">
              <a:spcBef>
                <a:spcPts val="0"/>
              </a:spcBef>
              <a:spcAft>
                <a:spcPts val="0"/>
              </a:spcAft>
              <a:buClr>
                <a:schemeClr val="accent2"/>
              </a:buClr>
              <a:buSzPts val="1100"/>
              <a:buNone/>
              <a:defRPr>
                <a:solidFill>
                  <a:schemeClr val="accent2"/>
                </a:solidFill>
              </a:defRPr>
            </a:lvl6pPr>
            <a:lvl7pPr lvl="6">
              <a:spcBef>
                <a:spcPts val="0"/>
              </a:spcBef>
              <a:spcAft>
                <a:spcPts val="0"/>
              </a:spcAft>
              <a:buClr>
                <a:schemeClr val="accent2"/>
              </a:buClr>
              <a:buSzPts val="1100"/>
              <a:buNone/>
              <a:defRPr>
                <a:solidFill>
                  <a:schemeClr val="accent2"/>
                </a:solidFill>
              </a:defRPr>
            </a:lvl7pPr>
            <a:lvl8pPr lvl="7">
              <a:spcBef>
                <a:spcPts val="0"/>
              </a:spcBef>
              <a:spcAft>
                <a:spcPts val="0"/>
              </a:spcAft>
              <a:buClr>
                <a:schemeClr val="accent2"/>
              </a:buClr>
              <a:buSzPts val="1100"/>
              <a:buNone/>
              <a:defRPr>
                <a:solidFill>
                  <a:schemeClr val="accent2"/>
                </a:solidFill>
              </a:defRPr>
            </a:lvl8pPr>
            <a:lvl9pPr lvl="8">
              <a:spcBef>
                <a:spcPts val="0"/>
              </a:spcBef>
              <a:spcAft>
                <a:spcPts val="0"/>
              </a:spcAft>
              <a:buClr>
                <a:schemeClr val="accent2"/>
              </a:buClr>
              <a:buSzPts val="1100"/>
              <a:buNone/>
              <a:defRPr>
                <a:solidFill>
                  <a:schemeClr val="accent2"/>
                </a:solidFill>
              </a:defRPr>
            </a:lvl9pPr>
          </a:lstStyle>
          <a:p/>
        </p:txBody>
      </p:sp>
      <p:sp>
        <p:nvSpPr>
          <p:cNvPr id="980" name="Google Shape;980;p43"/>
          <p:cNvSpPr txBox="1"/>
          <p:nvPr>
            <p:ph idx="2" type="body"/>
          </p:nvPr>
        </p:nvSpPr>
        <p:spPr>
          <a:xfrm>
            <a:off x="483300" y="1805525"/>
            <a:ext cx="24576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981" name="Google Shape;981;p43"/>
          <p:cNvSpPr txBox="1"/>
          <p:nvPr>
            <p:ph idx="3" type="subTitle"/>
          </p:nvPr>
        </p:nvSpPr>
        <p:spPr>
          <a:xfrm>
            <a:off x="5807277" y="1252525"/>
            <a:ext cx="2457600" cy="2916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None/>
              <a:defRPr sz="1400">
                <a:solidFill>
                  <a:schemeClr val="accent2"/>
                </a:solidFill>
              </a:defRPr>
            </a:lvl1pPr>
            <a:lvl2pPr lvl="1">
              <a:spcBef>
                <a:spcPts val="0"/>
              </a:spcBef>
              <a:spcAft>
                <a:spcPts val="0"/>
              </a:spcAft>
              <a:buClr>
                <a:schemeClr val="accent2"/>
              </a:buClr>
              <a:buSzPts val="1100"/>
              <a:buNone/>
              <a:defRPr>
                <a:solidFill>
                  <a:schemeClr val="accent2"/>
                </a:solidFill>
              </a:defRPr>
            </a:lvl2pPr>
            <a:lvl3pPr lvl="2">
              <a:spcBef>
                <a:spcPts val="0"/>
              </a:spcBef>
              <a:spcAft>
                <a:spcPts val="0"/>
              </a:spcAft>
              <a:buClr>
                <a:schemeClr val="accent2"/>
              </a:buClr>
              <a:buSzPts val="1100"/>
              <a:buNone/>
              <a:defRPr>
                <a:solidFill>
                  <a:schemeClr val="accent2"/>
                </a:solidFill>
              </a:defRPr>
            </a:lvl3pPr>
            <a:lvl4pPr lvl="3">
              <a:spcBef>
                <a:spcPts val="0"/>
              </a:spcBef>
              <a:spcAft>
                <a:spcPts val="0"/>
              </a:spcAft>
              <a:buClr>
                <a:schemeClr val="accent2"/>
              </a:buClr>
              <a:buSzPts val="1100"/>
              <a:buNone/>
              <a:defRPr>
                <a:solidFill>
                  <a:schemeClr val="accent2"/>
                </a:solidFill>
              </a:defRPr>
            </a:lvl4pPr>
            <a:lvl5pPr lvl="4">
              <a:spcBef>
                <a:spcPts val="0"/>
              </a:spcBef>
              <a:spcAft>
                <a:spcPts val="0"/>
              </a:spcAft>
              <a:buClr>
                <a:schemeClr val="accent2"/>
              </a:buClr>
              <a:buSzPts val="1100"/>
              <a:buNone/>
              <a:defRPr>
                <a:solidFill>
                  <a:schemeClr val="accent2"/>
                </a:solidFill>
              </a:defRPr>
            </a:lvl5pPr>
            <a:lvl6pPr lvl="5">
              <a:spcBef>
                <a:spcPts val="0"/>
              </a:spcBef>
              <a:spcAft>
                <a:spcPts val="0"/>
              </a:spcAft>
              <a:buClr>
                <a:schemeClr val="accent2"/>
              </a:buClr>
              <a:buSzPts val="1100"/>
              <a:buNone/>
              <a:defRPr>
                <a:solidFill>
                  <a:schemeClr val="accent2"/>
                </a:solidFill>
              </a:defRPr>
            </a:lvl6pPr>
            <a:lvl7pPr lvl="6">
              <a:spcBef>
                <a:spcPts val="0"/>
              </a:spcBef>
              <a:spcAft>
                <a:spcPts val="0"/>
              </a:spcAft>
              <a:buClr>
                <a:schemeClr val="accent2"/>
              </a:buClr>
              <a:buSzPts val="1100"/>
              <a:buNone/>
              <a:defRPr>
                <a:solidFill>
                  <a:schemeClr val="accent2"/>
                </a:solidFill>
              </a:defRPr>
            </a:lvl7pPr>
            <a:lvl8pPr lvl="7">
              <a:spcBef>
                <a:spcPts val="0"/>
              </a:spcBef>
              <a:spcAft>
                <a:spcPts val="0"/>
              </a:spcAft>
              <a:buClr>
                <a:schemeClr val="accent2"/>
              </a:buClr>
              <a:buSzPts val="1100"/>
              <a:buNone/>
              <a:defRPr>
                <a:solidFill>
                  <a:schemeClr val="accent2"/>
                </a:solidFill>
              </a:defRPr>
            </a:lvl8pPr>
            <a:lvl9pPr lvl="8">
              <a:spcBef>
                <a:spcPts val="0"/>
              </a:spcBef>
              <a:spcAft>
                <a:spcPts val="0"/>
              </a:spcAft>
              <a:buClr>
                <a:schemeClr val="accent2"/>
              </a:buClr>
              <a:buSzPts val="1100"/>
              <a:buNone/>
              <a:defRPr>
                <a:solidFill>
                  <a:schemeClr val="accent2"/>
                </a:solidFill>
              </a:defRPr>
            </a:lvl9pPr>
          </a:lstStyle>
          <a:p/>
        </p:txBody>
      </p:sp>
      <p:sp>
        <p:nvSpPr>
          <p:cNvPr id="982" name="Google Shape;982;p43"/>
          <p:cNvSpPr txBox="1"/>
          <p:nvPr>
            <p:ph idx="4" type="body"/>
          </p:nvPr>
        </p:nvSpPr>
        <p:spPr>
          <a:xfrm>
            <a:off x="5807277" y="1805525"/>
            <a:ext cx="24576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983" name="Google Shape;983;p43"/>
          <p:cNvSpPr txBox="1"/>
          <p:nvPr>
            <p:ph idx="5" type="subTitle"/>
          </p:nvPr>
        </p:nvSpPr>
        <p:spPr>
          <a:xfrm>
            <a:off x="3041192" y="1252525"/>
            <a:ext cx="2457600" cy="291600"/>
          </a:xfrm>
          <a:prstGeom prst="rect">
            <a:avLst/>
          </a:prstGeom>
        </p:spPr>
        <p:txBody>
          <a:bodyPr anchorCtr="0" anchor="t" bIns="0" lIns="0" spcFirstLastPara="1" rIns="0" wrap="square" tIns="0">
            <a:noAutofit/>
          </a:bodyPr>
          <a:lstStyle>
            <a:lvl1pPr lvl="0">
              <a:spcBef>
                <a:spcPts val="0"/>
              </a:spcBef>
              <a:spcAft>
                <a:spcPts val="0"/>
              </a:spcAft>
              <a:buClr>
                <a:schemeClr val="accent2"/>
              </a:buClr>
              <a:buSzPts val="1400"/>
              <a:buNone/>
              <a:defRPr sz="1400">
                <a:solidFill>
                  <a:schemeClr val="accent2"/>
                </a:solidFill>
              </a:defRPr>
            </a:lvl1pPr>
            <a:lvl2pPr lvl="1">
              <a:spcBef>
                <a:spcPts val="0"/>
              </a:spcBef>
              <a:spcAft>
                <a:spcPts val="0"/>
              </a:spcAft>
              <a:buClr>
                <a:schemeClr val="accent2"/>
              </a:buClr>
              <a:buSzPts val="1100"/>
              <a:buNone/>
              <a:defRPr>
                <a:solidFill>
                  <a:schemeClr val="accent2"/>
                </a:solidFill>
              </a:defRPr>
            </a:lvl2pPr>
            <a:lvl3pPr lvl="2">
              <a:spcBef>
                <a:spcPts val="0"/>
              </a:spcBef>
              <a:spcAft>
                <a:spcPts val="0"/>
              </a:spcAft>
              <a:buClr>
                <a:schemeClr val="accent2"/>
              </a:buClr>
              <a:buSzPts val="1100"/>
              <a:buNone/>
              <a:defRPr>
                <a:solidFill>
                  <a:schemeClr val="accent2"/>
                </a:solidFill>
              </a:defRPr>
            </a:lvl3pPr>
            <a:lvl4pPr lvl="3">
              <a:spcBef>
                <a:spcPts val="0"/>
              </a:spcBef>
              <a:spcAft>
                <a:spcPts val="0"/>
              </a:spcAft>
              <a:buClr>
                <a:schemeClr val="accent2"/>
              </a:buClr>
              <a:buSzPts val="1100"/>
              <a:buNone/>
              <a:defRPr>
                <a:solidFill>
                  <a:schemeClr val="accent2"/>
                </a:solidFill>
              </a:defRPr>
            </a:lvl4pPr>
            <a:lvl5pPr lvl="4">
              <a:spcBef>
                <a:spcPts val="0"/>
              </a:spcBef>
              <a:spcAft>
                <a:spcPts val="0"/>
              </a:spcAft>
              <a:buClr>
                <a:schemeClr val="accent2"/>
              </a:buClr>
              <a:buSzPts val="1100"/>
              <a:buNone/>
              <a:defRPr>
                <a:solidFill>
                  <a:schemeClr val="accent2"/>
                </a:solidFill>
              </a:defRPr>
            </a:lvl5pPr>
            <a:lvl6pPr lvl="5">
              <a:spcBef>
                <a:spcPts val="0"/>
              </a:spcBef>
              <a:spcAft>
                <a:spcPts val="0"/>
              </a:spcAft>
              <a:buClr>
                <a:schemeClr val="accent2"/>
              </a:buClr>
              <a:buSzPts val="1100"/>
              <a:buNone/>
              <a:defRPr>
                <a:solidFill>
                  <a:schemeClr val="accent2"/>
                </a:solidFill>
              </a:defRPr>
            </a:lvl6pPr>
            <a:lvl7pPr lvl="6">
              <a:spcBef>
                <a:spcPts val="0"/>
              </a:spcBef>
              <a:spcAft>
                <a:spcPts val="0"/>
              </a:spcAft>
              <a:buClr>
                <a:schemeClr val="accent2"/>
              </a:buClr>
              <a:buSzPts val="1100"/>
              <a:buNone/>
              <a:defRPr>
                <a:solidFill>
                  <a:schemeClr val="accent2"/>
                </a:solidFill>
              </a:defRPr>
            </a:lvl7pPr>
            <a:lvl8pPr lvl="7">
              <a:spcBef>
                <a:spcPts val="0"/>
              </a:spcBef>
              <a:spcAft>
                <a:spcPts val="0"/>
              </a:spcAft>
              <a:buClr>
                <a:schemeClr val="accent2"/>
              </a:buClr>
              <a:buSzPts val="1100"/>
              <a:buNone/>
              <a:defRPr>
                <a:solidFill>
                  <a:schemeClr val="accent2"/>
                </a:solidFill>
              </a:defRPr>
            </a:lvl8pPr>
            <a:lvl9pPr lvl="8">
              <a:spcBef>
                <a:spcPts val="0"/>
              </a:spcBef>
              <a:spcAft>
                <a:spcPts val="0"/>
              </a:spcAft>
              <a:buClr>
                <a:schemeClr val="accent2"/>
              </a:buClr>
              <a:buSzPts val="1100"/>
              <a:buNone/>
              <a:defRPr>
                <a:solidFill>
                  <a:schemeClr val="accent2"/>
                </a:solidFill>
              </a:defRPr>
            </a:lvl9pPr>
          </a:lstStyle>
          <a:p/>
        </p:txBody>
      </p:sp>
      <p:sp>
        <p:nvSpPr>
          <p:cNvPr id="984" name="Google Shape;984;p43"/>
          <p:cNvSpPr txBox="1"/>
          <p:nvPr>
            <p:ph idx="6" type="body"/>
          </p:nvPr>
        </p:nvSpPr>
        <p:spPr>
          <a:xfrm>
            <a:off x="3041192" y="1805525"/>
            <a:ext cx="2457600" cy="2658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slide - v1">
  <p:cSld name="CUSTOM_10">
    <p:bg>
      <p:bgPr>
        <a:solidFill>
          <a:schemeClr val="accent5"/>
        </a:solidFill>
      </p:bgPr>
    </p:bg>
    <p:spTree>
      <p:nvGrpSpPr>
        <p:cNvPr id="985" name="Shape 985"/>
        <p:cNvGrpSpPr/>
        <p:nvPr/>
      </p:nvGrpSpPr>
      <p:grpSpPr>
        <a:xfrm>
          <a:off x="0" y="0"/>
          <a:ext cx="0" cy="0"/>
          <a:chOff x="0" y="0"/>
          <a:chExt cx="0" cy="0"/>
        </a:xfrm>
      </p:grpSpPr>
      <p:sp>
        <p:nvSpPr>
          <p:cNvPr id="986" name="Google Shape;986;p44"/>
          <p:cNvSpPr txBox="1"/>
          <p:nvPr>
            <p:ph type="title"/>
          </p:nvPr>
        </p:nvSpPr>
        <p:spPr>
          <a:xfrm>
            <a:off x="3644350" y="269950"/>
            <a:ext cx="4273800" cy="458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accent4"/>
              </a:buClr>
              <a:buSzPts val="2000"/>
              <a:buNone/>
              <a:defRPr>
                <a:solidFill>
                  <a:schemeClr val="accent4"/>
                </a:solidFill>
              </a:defRPr>
            </a:lvl2pPr>
            <a:lvl3pPr lvl="2">
              <a:spcBef>
                <a:spcPts val="0"/>
              </a:spcBef>
              <a:spcAft>
                <a:spcPts val="0"/>
              </a:spcAft>
              <a:buClr>
                <a:schemeClr val="accent4"/>
              </a:buClr>
              <a:buSzPts val="2000"/>
              <a:buNone/>
              <a:defRPr>
                <a:solidFill>
                  <a:schemeClr val="accent4"/>
                </a:solidFill>
              </a:defRPr>
            </a:lvl3pPr>
            <a:lvl4pPr lvl="3">
              <a:spcBef>
                <a:spcPts val="0"/>
              </a:spcBef>
              <a:spcAft>
                <a:spcPts val="0"/>
              </a:spcAft>
              <a:buClr>
                <a:schemeClr val="accent4"/>
              </a:buClr>
              <a:buSzPts val="2000"/>
              <a:buNone/>
              <a:defRPr>
                <a:solidFill>
                  <a:schemeClr val="accent4"/>
                </a:solidFill>
              </a:defRPr>
            </a:lvl4pPr>
            <a:lvl5pPr lvl="4">
              <a:spcBef>
                <a:spcPts val="0"/>
              </a:spcBef>
              <a:spcAft>
                <a:spcPts val="0"/>
              </a:spcAft>
              <a:buClr>
                <a:schemeClr val="accent4"/>
              </a:buClr>
              <a:buSzPts val="2000"/>
              <a:buNone/>
              <a:defRPr>
                <a:solidFill>
                  <a:schemeClr val="accent4"/>
                </a:solidFill>
              </a:defRPr>
            </a:lvl5pPr>
            <a:lvl6pPr lvl="5">
              <a:spcBef>
                <a:spcPts val="0"/>
              </a:spcBef>
              <a:spcAft>
                <a:spcPts val="0"/>
              </a:spcAft>
              <a:buClr>
                <a:schemeClr val="accent4"/>
              </a:buClr>
              <a:buSzPts val="2000"/>
              <a:buNone/>
              <a:defRPr>
                <a:solidFill>
                  <a:schemeClr val="accent4"/>
                </a:solidFill>
              </a:defRPr>
            </a:lvl6pPr>
            <a:lvl7pPr lvl="6">
              <a:spcBef>
                <a:spcPts val="0"/>
              </a:spcBef>
              <a:spcAft>
                <a:spcPts val="0"/>
              </a:spcAft>
              <a:buClr>
                <a:schemeClr val="accent4"/>
              </a:buClr>
              <a:buSzPts val="2000"/>
              <a:buNone/>
              <a:defRPr>
                <a:solidFill>
                  <a:schemeClr val="accent4"/>
                </a:solidFill>
              </a:defRPr>
            </a:lvl7pPr>
            <a:lvl8pPr lvl="7">
              <a:spcBef>
                <a:spcPts val="0"/>
              </a:spcBef>
              <a:spcAft>
                <a:spcPts val="0"/>
              </a:spcAft>
              <a:buClr>
                <a:schemeClr val="accent4"/>
              </a:buClr>
              <a:buSzPts val="2000"/>
              <a:buNone/>
              <a:defRPr>
                <a:solidFill>
                  <a:schemeClr val="accent4"/>
                </a:solidFill>
              </a:defRPr>
            </a:lvl8pPr>
            <a:lvl9pPr lvl="8">
              <a:spcBef>
                <a:spcPts val="0"/>
              </a:spcBef>
              <a:spcAft>
                <a:spcPts val="0"/>
              </a:spcAft>
              <a:buClr>
                <a:schemeClr val="accent4"/>
              </a:buClr>
              <a:buSzPts val="2000"/>
              <a:buNone/>
              <a:defRPr>
                <a:solidFill>
                  <a:schemeClr val="accent4"/>
                </a:solidFill>
              </a:defRPr>
            </a:lvl9pPr>
          </a:lstStyle>
          <a:p/>
        </p:txBody>
      </p:sp>
      <p:sp>
        <p:nvSpPr>
          <p:cNvPr id="987" name="Google Shape;987;p44"/>
          <p:cNvSpPr/>
          <p:nvPr>
            <p:ph idx="2" type="pic"/>
          </p:nvPr>
        </p:nvSpPr>
        <p:spPr>
          <a:xfrm>
            <a:off x="270000" y="266775"/>
            <a:ext cx="2711700" cy="3161100"/>
          </a:xfrm>
          <a:prstGeom prst="snip2DiagRect">
            <a:avLst>
              <a:gd fmla="val 0" name="adj1"/>
              <a:gd fmla="val 16667" name="adj2"/>
            </a:avLst>
          </a:prstGeom>
          <a:noFill/>
          <a:ln>
            <a:noFill/>
          </a:ln>
        </p:spPr>
      </p:sp>
      <p:sp>
        <p:nvSpPr>
          <p:cNvPr id="988" name="Google Shape;988;p44"/>
          <p:cNvSpPr/>
          <p:nvPr/>
        </p:nvSpPr>
        <p:spPr>
          <a:xfrm rot="10800000">
            <a:off x="7634350" y="-519750"/>
            <a:ext cx="2449800" cy="1093800"/>
          </a:xfrm>
          <a:prstGeom prst="snip1Rect">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989" name="Google Shape;989;p44"/>
          <p:cNvGrpSpPr/>
          <p:nvPr/>
        </p:nvGrpSpPr>
        <p:grpSpPr>
          <a:xfrm>
            <a:off x="8137738" y="-49687"/>
            <a:ext cx="392675" cy="392675"/>
            <a:chOff x="458050" y="265600"/>
            <a:chExt cx="392675" cy="392675"/>
          </a:xfrm>
        </p:grpSpPr>
        <p:sp>
          <p:nvSpPr>
            <p:cNvPr id="990" name="Google Shape;990;p4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91" name="Google Shape;991;p4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92" name="Google Shape;992;p4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93" name="Google Shape;993;p4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994" name="Google Shape;994;p44"/>
          <p:cNvGrpSpPr/>
          <p:nvPr/>
        </p:nvGrpSpPr>
        <p:grpSpPr>
          <a:xfrm>
            <a:off x="8677638" y="-49700"/>
            <a:ext cx="392675" cy="392675"/>
            <a:chOff x="458050" y="265600"/>
            <a:chExt cx="392675" cy="392675"/>
          </a:xfrm>
        </p:grpSpPr>
        <p:sp>
          <p:nvSpPr>
            <p:cNvPr id="995" name="Google Shape;995;p44"/>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96" name="Google Shape;996;p44"/>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97" name="Google Shape;997;p44"/>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998" name="Google Shape;998;p44"/>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999" name="Google Shape;999;p44"/>
          <p:cNvSpPr/>
          <p:nvPr/>
        </p:nvSpPr>
        <p:spPr>
          <a:xfrm>
            <a:off x="8607426"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00" name="Google Shape;1000;p44"/>
          <p:cNvSpPr txBox="1"/>
          <p:nvPr>
            <p:ph idx="1" type="body"/>
          </p:nvPr>
        </p:nvSpPr>
        <p:spPr>
          <a:xfrm>
            <a:off x="3644350" y="1061225"/>
            <a:ext cx="5033400" cy="3345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001" name="Google Shape;1001;p44"/>
          <p:cNvSpPr txBox="1"/>
          <p:nvPr>
            <p:ph idx="3" type="subTitle"/>
          </p:nvPr>
        </p:nvSpPr>
        <p:spPr>
          <a:xfrm>
            <a:off x="270000" y="3649925"/>
            <a:ext cx="2751900" cy="2916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1200"/>
              <a:buFont typeface="DM Sans Medium"/>
              <a:buNone/>
              <a:defRPr sz="1200">
                <a:solidFill>
                  <a:schemeClr val="accent6"/>
                </a:solidFill>
                <a:latin typeface="DM Sans Medium"/>
                <a:ea typeface="DM Sans Medium"/>
                <a:cs typeface="DM Sans Medium"/>
                <a:sym typeface="DM Sans Medium"/>
              </a:defRPr>
            </a:lvl1pPr>
            <a:lvl2pPr lvl="1">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2pPr>
            <a:lvl3pPr lvl="2">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3pPr>
            <a:lvl4pPr lvl="3">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4pPr>
            <a:lvl5pPr lvl="4">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5pPr>
            <a:lvl6pPr lvl="5">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6pPr>
            <a:lvl7pPr lvl="6">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7pPr>
            <a:lvl8pPr lvl="7">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8pPr>
            <a:lvl9pPr lvl="8">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9pPr>
          </a:lstStyle>
          <a:p/>
        </p:txBody>
      </p:sp>
      <p:sp>
        <p:nvSpPr>
          <p:cNvPr id="1002" name="Google Shape;1002;p44"/>
          <p:cNvSpPr txBox="1"/>
          <p:nvPr>
            <p:ph idx="4" type="body"/>
          </p:nvPr>
        </p:nvSpPr>
        <p:spPr>
          <a:xfrm>
            <a:off x="270000" y="3941525"/>
            <a:ext cx="2751900" cy="5820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layout - v2">
  <p:cSld name="CUSTOM_10_1">
    <p:bg>
      <p:bgPr>
        <a:solidFill>
          <a:schemeClr val="dk1"/>
        </a:solidFill>
      </p:bgPr>
    </p:bg>
    <p:spTree>
      <p:nvGrpSpPr>
        <p:cNvPr id="1003" name="Shape 1003"/>
        <p:cNvGrpSpPr/>
        <p:nvPr/>
      </p:nvGrpSpPr>
      <p:grpSpPr>
        <a:xfrm>
          <a:off x="0" y="0"/>
          <a:ext cx="0" cy="0"/>
          <a:chOff x="0" y="0"/>
          <a:chExt cx="0" cy="0"/>
        </a:xfrm>
      </p:grpSpPr>
      <p:sp>
        <p:nvSpPr>
          <p:cNvPr id="1004" name="Google Shape;1004;p45"/>
          <p:cNvSpPr/>
          <p:nvPr/>
        </p:nvSpPr>
        <p:spPr>
          <a:xfrm>
            <a:off x="281600" y="3429450"/>
            <a:ext cx="2711700" cy="1090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5"/>
              </a:solidFill>
              <a:latin typeface="DM Sans"/>
              <a:ea typeface="DM Sans"/>
              <a:cs typeface="DM Sans"/>
              <a:sym typeface="DM Sans"/>
            </a:endParaRPr>
          </a:p>
        </p:txBody>
      </p:sp>
      <p:sp>
        <p:nvSpPr>
          <p:cNvPr id="1005" name="Google Shape;1005;p45"/>
          <p:cNvSpPr txBox="1"/>
          <p:nvPr>
            <p:ph type="title"/>
          </p:nvPr>
        </p:nvSpPr>
        <p:spPr>
          <a:xfrm>
            <a:off x="3644350" y="269950"/>
            <a:ext cx="4273800" cy="458100"/>
          </a:xfrm>
          <a:prstGeom prst="rect">
            <a:avLst/>
          </a:prstGeom>
        </p:spPr>
        <p:txBody>
          <a:bodyPr anchorCtr="0" anchor="t" bIns="0" lIns="0" spcFirstLastPara="1" rIns="0" wrap="square" tIns="0">
            <a:noAutofit/>
          </a:bodyPr>
          <a:lstStyle>
            <a:lvl1pPr lvl="0">
              <a:spcBef>
                <a:spcPts val="0"/>
              </a:spcBef>
              <a:spcAft>
                <a:spcPts val="0"/>
              </a:spcAft>
              <a:buClr>
                <a:schemeClr val="accent6"/>
              </a:buClr>
              <a:buSzPts val="2000"/>
              <a:buNone/>
              <a:defRPr>
                <a:solidFill>
                  <a:schemeClr val="accent6"/>
                </a:solidFill>
              </a:defRPr>
            </a:lvl1pPr>
            <a:lvl2pPr lvl="1">
              <a:spcBef>
                <a:spcPts val="0"/>
              </a:spcBef>
              <a:spcAft>
                <a:spcPts val="0"/>
              </a:spcAft>
              <a:buClr>
                <a:schemeClr val="accent4"/>
              </a:buClr>
              <a:buSzPts val="2000"/>
              <a:buNone/>
              <a:defRPr>
                <a:solidFill>
                  <a:schemeClr val="accent4"/>
                </a:solidFill>
              </a:defRPr>
            </a:lvl2pPr>
            <a:lvl3pPr lvl="2">
              <a:spcBef>
                <a:spcPts val="0"/>
              </a:spcBef>
              <a:spcAft>
                <a:spcPts val="0"/>
              </a:spcAft>
              <a:buClr>
                <a:schemeClr val="accent4"/>
              </a:buClr>
              <a:buSzPts val="2000"/>
              <a:buNone/>
              <a:defRPr>
                <a:solidFill>
                  <a:schemeClr val="accent4"/>
                </a:solidFill>
              </a:defRPr>
            </a:lvl3pPr>
            <a:lvl4pPr lvl="3">
              <a:spcBef>
                <a:spcPts val="0"/>
              </a:spcBef>
              <a:spcAft>
                <a:spcPts val="0"/>
              </a:spcAft>
              <a:buClr>
                <a:schemeClr val="accent4"/>
              </a:buClr>
              <a:buSzPts val="2000"/>
              <a:buNone/>
              <a:defRPr>
                <a:solidFill>
                  <a:schemeClr val="accent4"/>
                </a:solidFill>
              </a:defRPr>
            </a:lvl4pPr>
            <a:lvl5pPr lvl="4">
              <a:spcBef>
                <a:spcPts val="0"/>
              </a:spcBef>
              <a:spcAft>
                <a:spcPts val="0"/>
              </a:spcAft>
              <a:buClr>
                <a:schemeClr val="accent4"/>
              </a:buClr>
              <a:buSzPts val="2000"/>
              <a:buNone/>
              <a:defRPr>
                <a:solidFill>
                  <a:schemeClr val="accent4"/>
                </a:solidFill>
              </a:defRPr>
            </a:lvl5pPr>
            <a:lvl6pPr lvl="5">
              <a:spcBef>
                <a:spcPts val="0"/>
              </a:spcBef>
              <a:spcAft>
                <a:spcPts val="0"/>
              </a:spcAft>
              <a:buClr>
                <a:schemeClr val="accent4"/>
              </a:buClr>
              <a:buSzPts val="2000"/>
              <a:buNone/>
              <a:defRPr>
                <a:solidFill>
                  <a:schemeClr val="accent4"/>
                </a:solidFill>
              </a:defRPr>
            </a:lvl6pPr>
            <a:lvl7pPr lvl="6">
              <a:spcBef>
                <a:spcPts val="0"/>
              </a:spcBef>
              <a:spcAft>
                <a:spcPts val="0"/>
              </a:spcAft>
              <a:buClr>
                <a:schemeClr val="accent4"/>
              </a:buClr>
              <a:buSzPts val="2000"/>
              <a:buNone/>
              <a:defRPr>
                <a:solidFill>
                  <a:schemeClr val="accent4"/>
                </a:solidFill>
              </a:defRPr>
            </a:lvl7pPr>
            <a:lvl8pPr lvl="7">
              <a:spcBef>
                <a:spcPts val="0"/>
              </a:spcBef>
              <a:spcAft>
                <a:spcPts val="0"/>
              </a:spcAft>
              <a:buClr>
                <a:schemeClr val="accent4"/>
              </a:buClr>
              <a:buSzPts val="2000"/>
              <a:buNone/>
              <a:defRPr>
                <a:solidFill>
                  <a:schemeClr val="accent4"/>
                </a:solidFill>
              </a:defRPr>
            </a:lvl8pPr>
            <a:lvl9pPr lvl="8">
              <a:spcBef>
                <a:spcPts val="0"/>
              </a:spcBef>
              <a:spcAft>
                <a:spcPts val="0"/>
              </a:spcAft>
              <a:buClr>
                <a:schemeClr val="accent4"/>
              </a:buClr>
              <a:buSzPts val="2000"/>
              <a:buNone/>
              <a:defRPr>
                <a:solidFill>
                  <a:schemeClr val="accent4"/>
                </a:solidFill>
              </a:defRPr>
            </a:lvl9pPr>
          </a:lstStyle>
          <a:p/>
        </p:txBody>
      </p:sp>
      <p:sp>
        <p:nvSpPr>
          <p:cNvPr id="1006" name="Google Shape;1006;p45"/>
          <p:cNvSpPr/>
          <p:nvPr>
            <p:ph idx="2" type="pic"/>
          </p:nvPr>
        </p:nvSpPr>
        <p:spPr>
          <a:xfrm>
            <a:off x="270000" y="266775"/>
            <a:ext cx="2711700" cy="3161100"/>
          </a:xfrm>
          <a:prstGeom prst="snip1Rect">
            <a:avLst>
              <a:gd fmla="val 16667" name="adj"/>
            </a:avLst>
          </a:prstGeom>
          <a:noFill/>
          <a:ln>
            <a:noFill/>
          </a:ln>
        </p:spPr>
      </p:sp>
      <p:sp>
        <p:nvSpPr>
          <p:cNvPr id="1007" name="Google Shape;1007;p45"/>
          <p:cNvSpPr txBox="1"/>
          <p:nvPr>
            <p:ph idx="1" type="body"/>
          </p:nvPr>
        </p:nvSpPr>
        <p:spPr>
          <a:xfrm>
            <a:off x="3644350" y="1061225"/>
            <a:ext cx="4680300" cy="33456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008" name="Google Shape;1008;p45"/>
          <p:cNvSpPr txBox="1"/>
          <p:nvPr>
            <p:ph idx="3" type="subTitle"/>
          </p:nvPr>
        </p:nvSpPr>
        <p:spPr>
          <a:xfrm>
            <a:off x="428750" y="3547183"/>
            <a:ext cx="2389200" cy="2916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1200"/>
              <a:buFont typeface="DM Sans Medium"/>
              <a:buNone/>
              <a:defRPr sz="1200">
                <a:solidFill>
                  <a:schemeClr val="lt1"/>
                </a:solidFill>
                <a:latin typeface="DM Sans Medium"/>
                <a:ea typeface="DM Sans Medium"/>
                <a:cs typeface="DM Sans Medium"/>
                <a:sym typeface="DM Sans Medium"/>
              </a:defRPr>
            </a:lvl1pPr>
            <a:lvl2pPr lvl="1">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2pPr>
            <a:lvl3pPr lvl="2">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3pPr>
            <a:lvl4pPr lvl="3">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4pPr>
            <a:lvl5pPr lvl="4">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5pPr>
            <a:lvl6pPr lvl="5">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6pPr>
            <a:lvl7pPr lvl="6">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7pPr>
            <a:lvl8pPr lvl="7">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8pPr>
            <a:lvl9pPr lvl="8">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9pPr>
          </a:lstStyle>
          <a:p/>
        </p:txBody>
      </p:sp>
      <p:sp>
        <p:nvSpPr>
          <p:cNvPr id="1009" name="Google Shape;1009;p45"/>
          <p:cNvSpPr txBox="1"/>
          <p:nvPr>
            <p:ph idx="4" type="body"/>
          </p:nvPr>
        </p:nvSpPr>
        <p:spPr>
          <a:xfrm>
            <a:off x="428750" y="3838783"/>
            <a:ext cx="2389200" cy="5763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010" name="Google Shape;1010;p45"/>
          <p:cNvSpPr/>
          <p:nvPr/>
        </p:nvSpPr>
        <p:spPr>
          <a:xfrm>
            <a:off x="8572475" y="-3575"/>
            <a:ext cx="6528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011" name="Google Shape;1011;p45"/>
          <p:cNvGrpSpPr/>
          <p:nvPr/>
        </p:nvGrpSpPr>
        <p:grpSpPr>
          <a:xfrm>
            <a:off x="7760105" y="-840619"/>
            <a:ext cx="2277538" cy="2277538"/>
            <a:chOff x="987244" y="313753"/>
            <a:chExt cx="555321" cy="555321"/>
          </a:xfrm>
        </p:grpSpPr>
        <p:grpSp>
          <p:nvGrpSpPr>
            <p:cNvPr id="1012" name="Google Shape;1012;p45"/>
            <p:cNvGrpSpPr/>
            <p:nvPr/>
          </p:nvGrpSpPr>
          <p:grpSpPr>
            <a:xfrm>
              <a:off x="1068575" y="395075"/>
              <a:ext cx="392675" cy="392675"/>
              <a:chOff x="458050" y="265600"/>
              <a:chExt cx="392675" cy="392675"/>
            </a:xfrm>
          </p:grpSpPr>
          <p:sp>
            <p:nvSpPr>
              <p:cNvPr id="1013" name="Google Shape;1013;p4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14" name="Google Shape;1014;p4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15" name="Google Shape;1015;p4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16" name="Google Shape;1016;p4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017" name="Google Shape;1017;p45"/>
            <p:cNvGrpSpPr/>
            <p:nvPr/>
          </p:nvGrpSpPr>
          <p:grpSpPr>
            <a:xfrm rot="-2700000">
              <a:off x="1068569" y="395078"/>
              <a:ext cx="392671" cy="392671"/>
              <a:chOff x="458050" y="265600"/>
              <a:chExt cx="392675" cy="392675"/>
            </a:xfrm>
          </p:grpSpPr>
          <p:sp>
            <p:nvSpPr>
              <p:cNvPr id="1018" name="Google Shape;1018;p4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19" name="Google Shape;1019;p4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20" name="Google Shape;1020;p4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21" name="Google Shape;1021;p4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grpSp>
        <p:nvGrpSpPr>
          <p:cNvPr id="1022" name="Google Shape;1022;p45"/>
          <p:cNvGrpSpPr/>
          <p:nvPr/>
        </p:nvGrpSpPr>
        <p:grpSpPr>
          <a:xfrm>
            <a:off x="73672" y="4794975"/>
            <a:ext cx="274873" cy="274872"/>
            <a:chOff x="458050" y="265600"/>
            <a:chExt cx="392675" cy="392675"/>
          </a:xfrm>
        </p:grpSpPr>
        <p:sp>
          <p:nvSpPr>
            <p:cNvPr id="1023" name="Google Shape;1023;p4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24" name="Google Shape;1024;p4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25" name="Google Shape;1025;p4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26" name="Google Shape;1026;p4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027" name="Google Shape;1027;p45"/>
          <p:cNvGrpSpPr/>
          <p:nvPr/>
        </p:nvGrpSpPr>
        <p:grpSpPr>
          <a:xfrm>
            <a:off x="451601" y="4794966"/>
            <a:ext cx="274873" cy="274873"/>
            <a:chOff x="458050" y="265600"/>
            <a:chExt cx="392675" cy="392675"/>
          </a:xfrm>
        </p:grpSpPr>
        <p:sp>
          <p:nvSpPr>
            <p:cNvPr id="1028" name="Google Shape;1028;p4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29" name="Google Shape;1029;p4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30" name="Google Shape;1030;p4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31" name="Google Shape;1031;p4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032" name="Google Shape;1032;p45"/>
          <p:cNvGrpSpPr/>
          <p:nvPr/>
        </p:nvGrpSpPr>
        <p:grpSpPr>
          <a:xfrm>
            <a:off x="265751" y="4520104"/>
            <a:ext cx="274873" cy="274872"/>
            <a:chOff x="458050" y="265600"/>
            <a:chExt cx="392675" cy="392675"/>
          </a:xfrm>
        </p:grpSpPr>
        <p:sp>
          <p:nvSpPr>
            <p:cNvPr id="1033" name="Google Shape;1033;p4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34" name="Google Shape;1034;p4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35" name="Google Shape;1035;p4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36" name="Google Shape;1036;p4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user layout - v3">
  <p:cSld name="CUSTOM_11">
    <p:bg>
      <p:bgPr>
        <a:solidFill>
          <a:schemeClr val="accent5"/>
        </a:solidFill>
      </p:bgPr>
    </p:bg>
    <p:spTree>
      <p:nvGrpSpPr>
        <p:cNvPr id="1037" name="Shape 1037"/>
        <p:cNvGrpSpPr/>
        <p:nvPr/>
      </p:nvGrpSpPr>
      <p:grpSpPr>
        <a:xfrm>
          <a:off x="0" y="0"/>
          <a:ext cx="0" cy="0"/>
          <a:chOff x="0" y="0"/>
          <a:chExt cx="0" cy="0"/>
        </a:xfrm>
      </p:grpSpPr>
      <p:sp>
        <p:nvSpPr>
          <p:cNvPr id="1038" name="Google Shape;1038;p46"/>
          <p:cNvSpPr txBox="1"/>
          <p:nvPr>
            <p:ph type="title"/>
          </p:nvPr>
        </p:nvSpPr>
        <p:spPr>
          <a:xfrm>
            <a:off x="715025" y="269950"/>
            <a:ext cx="7468200" cy="4581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Clr>
                <a:schemeClr val="lt1"/>
              </a:buClr>
              <a:buSzPts val="2000"/>
              <a:buNone/>
              <a:defRPr>
                <a:solidFill>
                  <a:schemeClr val="lt1"/>
                </a:solidFill>
              </a:defRPr>
            </a:lvl2pPr>
            <a:lvl3pPr lvl="2">
              <a:spcBef>
                <a:spcPts val="0"/>
              </a:spcBef>
              <a:spcAft>
                <a:spcPts val="0"/>
              </a:spcAft>
              <a:buClr>
                <a:schemeClr val="lt1"/>
              </a:buClr>
              <a:buSzPts val="2000"/>
              <a:buNone/>
              <a:defRPr>
                <a:solidFill>
                  <a:schemeClr val="lt1"/>
                </a:solidFill>
              </a:defRPr>
            </a:lvl3pPr>
            <a:lvl4pPr lvl="3">
              <a:spcBef>
                <a:spcPts val="0"/>
              </a:spcBef>
              <a:spcAft>
                <a:spcPts val="0"/>
              </a:spcAft>
              <a:buClr>
                <a:schemeClr val="lt1"/>
              </a:buClr>
              <a:buSzPts val="2000"/>
              <a:buNone/>
              <a:defRPr>
                <a:solidFill>
                  <a:schemeClr val="lt1"/>
                </a:solidFill>
              </a:defRPr>
            </a:lvl4pPr>
            <a:lvl5pPr lvl="4">
              <a:spcBef>
                <a:spcPts val="0"/>
              </a:spcBef>
              <a:spcAft>
                <a:spcPts val="0"/>
              </a:spcAft>
              <a:buClr>
                <a:schemeClr val="lt1"/>
              </a:buClr>
              <a:buSzPts val="2000"/>
              <a:buNone/>
              <a:defRPr>
                <a:solidFill>
                  <a:schemeClr val="lt1"/>
                </a:solidFill>
              </a:defRPr>
            </a:lvl5pPr>
            <a:lvl6pPr lvl="5">
              <a:spcBef>
                <a:spcPts val="0"/>
              </a:spcBef>
              <a:spcAft>
                <a:spcPts val="0"/>
              </a:spcAft>
              <a:buClr>
                <a:schemeClr val="lt1"/>
              </a:buClr>
              <a:buSzPts val="2000"/>
              <a:buNone/>
              <a:defRPr>
                <a:solidFill>
                  <a:schemeClr val="lt1"/>
                </a:solidFill>
              </a:defRPr>
            </a:lvl6pPr>
            <a:lvl7pPr lvl="6">
              <a:spcBef>
                <a:spcPts val="0"/>
              </a:spcBef>
              <a:spcAft>
                <a:spcPts val="0"/>
              </a:spcAft>
              <a:buClr>
                <a:schemeClr val="lt1"/>
              </a:buClr>
              <a:buSzPts val="2000"/>
              <a:buNone/>
              <a:defRPr>
                <a:solidFill>
                  <a:schemeClr val="lt1"/>
                </a:solidFill>
              </a:defRPr>
            </a:lvl7pPr>
            <a:lvl8pPr lvl="7">
              <a:spcBef>
                <a:spcPts val="0"/>
              </a:spcBef>
              <a:spcAft>
                <a:spcPts val="0"/>
              </a:spcAft>
              <a:buClr>
                <a:schemeClr val="lt1"/>
              </a:buClr>
              <a:buSzPts val="2000"/>
              <a:buNone/>
              <a:defRPr>
                <a:solidFill>
                  <a:schemeClr val="lt1"/>
                </a:solidFill>
              </a:defRPr>
            </a:lvl8pPr>
            <a:lvl9pPr lvl="8">
              <a:spcBef>
                <a:spcPts val="0"/>
              </a:spcBef>
              <a:spcAft>
                <a:spcPts val="0"/>
              </a:spcAft>
              <a:buClr>
                <a:schemeClr val="lt1"/>
              </a:buClr>
              <a:buSzPts val="2000"/>
              <a:buNone/>
              <a:defRPr>
                <a:solidFill>
                  <a:schemeClr val="lt1"/>
                </a:solidFill>
              </a:defRPr>
            </a:lvl9pPr>
          </a:lstStyle>
          <a:p/>
        </p:txBody>
      </p:sp>
      <p:sp>
        <p:nvSpPr>
          <p:cNvPr id="1039" name="Google Shape;1039;p46"/>
          <p:cNvSpPr/>
          <p:nvPr/>
        </p:nvSpPr>
        <p:spPr>
          <a:xfrm>
            <a:off x="715025" y="892250"/>
            <a:ext cx="7541400" cy="3607500"/>
          </a:xfrm>
          <a:prstGeom prst="snip2DiagRect">
            <a:avLst>
              <a:gd fmla="val 0" name="adj1"/>
              <a:gd fmla="val 7540"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40" name="Google Shape;1040;p46"/>
          <p:cNvSpPr/>
          <p:nvPr>
            <p:ph idx="2" type="pic"/>
          </p:nvPr>
        </p:nvSpPr>
        <p:spPr>
          <a:xfrm>
            <a:off x="943800" y="1098900"/>
            <a:ext cx="2162700" cy="2521200"/>
          </a:xfrm>
          <a:prstGeom prst="snip1Rect">
            <a:avLst>
              <a:gd fmla="val 16667" name="adj"/>
            </a:avLst>
          </a:prstGeom>
          <a:noFill/>
          <a:ln>
            <a:noFill/>
          </a:ln>
        </p:spPr>
      </p:sp>
      <p:sp>
        <p:nvSpPr>
          <p:cNvPr id="1041" name="Google Shape;1041;p46"/>
          <p:cNvSpPr txBox="1"/>
          <p:nvPr>
            <p:ph idx="1" type="subTitle"/>
          </p:nvPr>
        </p:nvSpPr>
        <p:spPr>
          <a:xfrm>
            <a:off x="943800" y="3737683"/>
            <a:ext cx="2389200" cy="291600"/>
          </a:xfrm>
          <a:prstGeom prst="rect">
            <a:avLst/>
          </a:prstGeom>
        </p:spPr>
        <p:txBody>
          <a:bodyPr anchorCtr="0" anchor="t" bIns="0" lIns="0" spcFirstLastPara="1" rIns="0" wrap="square" tIns="0">
            <a:noAutofit/>
          </a:bodyPr>
          <a:lstStyle>
            <a:lvl1pPr lvl="0">
              <a:spcBef>
                <a:spcPts val="0"/>
              </a:spcBef>
              <a:spcAft>
                <a:spcPts val="0"/>
              </a:spcAft>
              <a:buClr>
                <a:schemeClr val="dk1"/>
              </a:buClr>
              <a:buSzPts val="1200"/>
              <a:buFont typeface="DM Sans Medium"/>
              <a:buNone/>
              <a:defRPr sz="1200">
                <a:solidFill>
                  <a:schemeClr val="dk1"/>
                </a:solidFill>
                <a:latin typeface="DM Sans Medium"/>
                <a:ea typeface="DM Sans Medium"/>
                <a:cs typeface="DM Sans Medium"/>
                <a:sym typeface="DM Sans Medium"/>
              </a:defRPr>
            </a:lvl1pPr>
            <a:lvl2pPr lvl="1">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2pPr>
            <a:lvl3pPr lvl="2">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3pPr>
            <a:lvl4pPr lvl="3">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4pPr>
            <a:lvl5pPr lvl="4">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5pPr>
            <a:lvl6pPr lvl="5">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6pPr>
            <a:lvl7pPr lvl="6">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7pPr>
            <a:lvl8pPr lvl="7">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8pPr>
            <a:lvl9pPr lvl="8">
              <a:spcBef>
                <a:spcPts val="0"/>
              </a:spcBef>
              <a:spcAft>
                <a:spcPts val="0"/>
              </a:spcAft>
              <a:buClr>
                <a:schemeClr val="accent6"/>
              </a:buClr>
              <a:buSzPts val="1100"/>
              <a:buFont typeface="DM Sans Medium"/>
              <a:buNone/>
              <a:defRPr>
                <a:solidFill>
                  <a:schemeClr val="accent6"/>
                </a:solidFill>
                <a:latin typeface="DM Sans Medium"/>
                <a:ea typeface="DM Sans Medium"/>
                <a:cs typeface="DM Sans Medium"/>
                <a:sym typeface="DM Sans Medium"/>
              </a:defRPr>
            </a:lvl9pPr>
          </a:lstStyle>
          <a:p/>
        </p:txBody>
      </p:sp>
      <p:sp>
        <p:nvSpPr>
          <p:cNvPr id="1042" name="Google Shape;1042;p46"/>
          <p:cNvSpPr txBox="1"/>
          <p:nvPr>
            <p:ph idx="3" type="body"/>
          </p:nvPr>
        </p:nvSpPr>
        <p:spPr>
          <a:xfrm>
            <a:off x="943800" y="4029278"/>
            <a:ext cx="2389200" cy="3774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43" name="Google Shape;1043;p46"/>
          <p:cNvSpPr txBox="1"/>
          <p:nvPr>
            <p:ph idx="4" type="body"/>
          </p:nvPr>
        </p:nvSpPr>
        <p:spPr>
          <a:xfrm>
            <a:off x="3457450" y="1098900"/>
            <a:ext cx="4551900" cy="3109200"/>
          </a:xfrm>
          <a:prstGeom prst="rect">
            <a:avLst/>
          </a:prstGeom>
        </p:spPr>
        <p:txBody>
          <a:bodyPr anchorCtr="0" anchor="t" bIns="0" lIns="0" spcFirstLastPara="1" rIns="0" wrap="square" tIns="0">
            <a:noAutofit/>
          </a:bodyPr>
          <a:lstStyle>
            <a:lvl1pPr indent="-298450" lvl="0" marL="457200">
              <a:spcBef>
                <a:spcPts val="0"/>
              </a:spcBef>
              <a:spcAft>
                <a:spcPts val="0"/>
              </a:spcAft>
              <a:buSzPts val="11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044" name="Google Shape;1044;p46"/>
          <p:cNvSpPr/>
          <p:nvPr/>
        </p:nvSpPr>
        <p:spPr>
          <a:xfrm>
            <a:off x="-72425" y="4274900"/>
            <a:ext cx="1002600" cy="920700"/>
          </a:xfrm>
          <a:prstGeom prst="rtTriangl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45" name="Google Shape;1045;p46"/>
          <p:cNvSpPr/>
          <p:nvPr/>
        </p:nvSpPr>
        <p:spPr>
          <a:xfrm rot="10800000">
            <a:off x="8141400" y="0"/>
            <a:ext cx="1002600" cy="861900"/>
          </a:xfrm>
          <a:prstGeom prst="rtTriangle">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46" name="Google Shape;1046;p46"/>
          <p:cNvSpPr/>
          <p:nvPr/>
        </p:nvSpPr>
        <p:spPr>
          <a:xfrm>
            <a:off x="8588401" y="45796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047" name="Google Shape;1047;p46"/>
          <p:cNvGrpSpPr/>
          <p:nvPr/>
        </p:nvGrpSpPr>
        <p:grpSpPr>
          <a:xfrm>
            <a:off x="-307337" y="-123437"/>
            <a:ext cx="392675" cy="392675"/>
            <a:chOff x="458050" y="265600"/>
            <a:chExt cx="392675" cy="392675"/>
          </a:xfrm>
        </p:grpSpPr>
        <p:sp>
          <p:nvSpPr>
            <p:cNvPr id="1048" name="Google Shape;1048;p46"/>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49" name="Google Shape;1049;p46"/>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50" name="Google Shape;1050;p46"/>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51" name="Google Shape;1051;p46"/>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052" name="Google Shape;1052;p46"/>
          <p:cNvGrpSpPr/>
          <p:nvPr/>
        </p:nvGrpSpPr>
        <p:grpSpPr>
          <a:xfrm>
            <a:off x="232563" y="-123450"/>
            <a:ext cx="392675" cy="392675"/>
            <a:chOff x="458050" y="265600"/>
            <a:chExt cx="392675" cy="392675"/>
          </a:xfrm>
        </p:grpSpPr>
        <p:sp>
          <p:nvSpPr>
            <p:cNvPr id="1053" name="Google Shape;1053;p46"/>
            <p:cNvSpPr/>
            <p:nvPr/>
          </p:nvSpPr>
          <p:spPr>
            <a:xfrm>
              <a:off x="638050" y="265600"/>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54" name="Google Shape;1054;p46"/>
            <p:cNvSpPr/>
            <p:nvPr/>
          </p:nvSpPr>
          <p:spPr>
            <a:xfrm>
              <a:off x="638050" y="5229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55" name="Google Shape;1055;p46"/>
            <p:cNvSpPr/>
            <p:nvPr/>
          </p:nvSpPr>
          <p:spPr>
            <a:xfrm rot="-5400000">
              <a:off x="509350"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56" name="Google Shape;1056;p46"/>
            <p:cNvSpPr/>
            <p:nvPr/>
          </p:nvSpPr>
          <p:spPr>
            <a:xfrm rot="-5400000">
              <a:off x="766725" y="394275"/>
              <a:ext cx="32700" cy="1353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us slide - v1">
  <p:cSld name="CUSTOM_8_1">
    <p:bg>
      <p:bgPr>
        <a:solidFill>
          <a:schemeClr val="accent1"/>
        </a:solidFill>
      </p:bgPr>
    </p:bg>
    <p:spTree>
      <p:nvGrpSpPr>
        <p:cNvPr id="1057" name="Shape 1057"/>
        <p:cNvGrpSpPr/>
        <p:nvPr/>
      </p:nvGrpSpPr>
      <p:grpSpPr>
        <a:xfrm>
          <a:off x="0" y="0"/>
          <a:ext cx="0" cy="0"/>
          <a:chOff x="0" y="0"/>
          <a:chExt cx="0" cy="0"/>
        </a:xfrm>
      </p:grpSpPr>
      <p:sp>
        <p:nvSpPr>
          <p:cNvPr id="1058" name="Google Shape;1058;p47"/>
          <p:cNvSpPr txBox="1"/>
          <p:nvPr>
            <p:ph type="title"/>
          </p:nvPr>
        </p:nvSpPr>
        <p:spPr>
          <a:xfrm>
            <a:off x="3928625" y="707675"/>
            <a:ext cx="4903500" cy="458100"/>
          </a:xfrm>
          <a:prstGeom prst="rect">
            <a:avLst/>
          </a:prstGeom>
        </p:spPr>
        <p:txBody>
          <a:bodyPr anchorCtr="0" anchor="b"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1059" name="Google Shape;1059;p47"/>
          <p:cNvSpPr/>
          <p:nvPr>
            <p:ph idx="2" type="pic"/>
          </p:nvPr>
        </p:nvSpPr>
        <p:spPr>
          <a:xfrm>
            <a:off x="-8250" y="0"/>
            <a:ext cx="3030300" cy="5143500"/>
          </a:xfrm>
          <a:prstGeom prst="snip2DiagRect">
            <a:avLst>
              <a:gd fmla="val 0" name="adj1"/>
              <a:gd fmla="val 16667" name="adj2"/>
            </a:avLst>
          </a:prstGeom>
          <a:noFill/>
          <a:ln>
            <a:noFill/>
          </a:ln>
        </p:spPr>
      </p:sp>
      <p:sp>
        <p:nvSpPr>
          <p:cNvPr id="1060" name="Google Shape;1060;p47"/>
          <p:cNvSpPr/>
          <p:nvPr/>
        </p:nvSpPr>
        <p:spPr>
          <a:xfrm rot="10800000">
            <a:off x="7634350" y="-5197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061" name="Google Shape;1061;p47"/>
          <p:cNvGrpSpPr/>
          <p:nvPr/>
        </p:nvGrpSpPr>
        <p:grpSpPr>
          <a:xfrm>
            <a:off x="8137738" y="-49687"/>
            <a:ext cx="392675" cy="392675"/>
            <a:chOff x="458050" y="265600"/>
            <a:chExt cx="392675" cy="392675"/>
          </a:xfrm>
        </p:grpSpPr>
        <p:sp>
          <p:nvSpPr>
            <p:cNvPr id="1062" name="Google Shape;1062;p47"/>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3" name="Google Shape;1063;p47"/>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4" name="Google Shape;1064;p47"/>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5" name="Google Shape;1065;p47"/>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066" name="Google Shape;1066;p47"/>
          <p:cNvGrpSpPr/>
          <p:nvPr/>
        </p:nvGrpSpPr>
        <p:grpSpPr>
          <a:xfrm>
            <a:off x="8677638" y="-49700"/>
            <a:ext cx="392675" cy="392675"/>
            <a:chOff x="458050" y="265600"/>
            <a:chExt cx="392675" cy="392675"/>
          </a:xfrm>
        </p:grpSpPr>
        <p:sp>
          <p:nvSpPr>
            <p:cNvPr id="1067" name="Google Shape;1067;p47"/>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8" name="Google Shape;1068;p47"/>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69" name="Google Shape;1069;p47"/>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70" name="Google Shape;1070;p47"/>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071" name="Google Shape;1071;p47"/>
          <p:cNvSpPr/>
          <p:nvPr/>
        </p:nvSpPr>
        <p:spPr>
          <a:xfrm>
            <a:off x="2486576"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72" name="Google Shape;1072;p47"/>
          <p:cNvSpPr/>
          <p:nvPr/>
        </p:nvSpPr>
        <p:spPr>
          <a:xfrm>
            <a:off x="3928625" y="2664663"/>
            <a:ext cx="288600" cy="250800"/>
          </a:xfrm>
          <a:prstGeom prst="snip2DiagRect">
            <a:avLst>
              <a:gd fmla="val 0" name="adj1"/>
              <a:gd fmla="val 2618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73" name="Google Shape;1073;p47"/>
          <p:cNvSpPr/>
          <p:nvPr/>
        </p:nvSpPr>
        <p:spPr>
          <a:xfrm>
            <a:off x="3928625" y="1748800"/>
            <a:ext cx="288600" cy="250800"/>
          </a:xfrm>
          <a:prstGeom prst="snip2DiagRect">
            <a:avLst>
              <a:gd fmla="val 0" name="adj1"/>
              <a:gd fmla="val 2618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74" name="Google Shape;1074;p47"/>
          <p:cNvSpPr/>
          <p:nvPr/>
        </p:nvSpPr>
        <p:spPr>
          <a:xfrm>
            <a:off x="3928625" y="3580525"/>
            <a:ext cx="288600" cy="250800"/>
          </a:xfrm>
          <a:prstGeom prst="snip2DiagRect">
            <a:avLst>
              <a:gd fmla="val 0" name="adj1"/>
              <a:gd fmla="val 2618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pic>
        <p:nvPicPr>
          <p:cNvPr id="1075" name="Google Shape;1075;p47"/>
          <p:cNvPicPr preferRelativeResize="0"/>
          <p:nvPr/>
        </p:nvPicPr>
        <p:blipFill>
          <a:blip r:embed="rId2">
            <a:alphaModFix/>
          </a:blip>
          <a:stretch>
            <a:fillRect/>
          </a:stretch>
        </p:blipFill>
        <p:spPr>
          <a:xfrm>
            <a:off x="3973750" y="1775025"/>
            <a:ext cx="198350" cy="198350"/>
          </a:xfrm>
          <a:prstGeom prst="rect">
            <a:avLst/>
          </a:prstGeom>
          <a:noFill/>
          <a:ln>
            <a:noFill/>
          </a:ln>
        </p:spPr>
      </p:pic>
      <p:pic>
        <p:nvPicPr>
          <p:cNvPr id="1076" name="Google Shape;1076;p47"/>
          <p:cNvPicPr preferRelativeResize="0"/>
          <p:nvPr/>
        </p:nvPicPr>
        <p:blipFill>
          <a:blip r:embed="rId3">
            <a:alphaModFix/>
          </a:blip>
          <a:stretch>
            <a:fillRect/>
          </a:stretch>
        </p:blipFill>
        <p:spPr>
          <a:xfrm>
            <a:off x="3981600" y="3614593"/>
            <a:ext cx="182650" cy="182650"/>
          </a:xfrm>
          <a:prstGeom prst="rect">
            <a:avLst/>
          </a:prstGeom>
          <a:noFill/>
          <a:ln>
            <a:noFill/>
          </a:ln>
        </p:spPr>
      </p:pic>
      <p:pic>
        <p:nvPicPr>
          <p:cNvPr id="1077" name="Google Shape;1077;p47"/>
          <p:cNvPicPr preferRelativeResize="0"/>
          <p:nvPr/>
        </p:nvPicPr>
        <p:blipFill>
          <a:blip r:embed="rId4">
            <a:alphaModFix/>
          </a:blip>
          <a:stretch>
            <a:fillRect/>
          </a:stretch>
        </p:blipFill>
        <p:spPr>
          <a:xfrm>
            <a:off x="3973749" y="2690899"/>
            <a:ext cx="198350" cy="198326"/>
          </a:xfrm>
          <a:prstGeom prst="rect">
            <a:avLst/>
          </a:prstGeom>
          <a:noFill/>
          <a:ln>
            <a:noFill/>
          </a:ln>
        </p:spPr>
      </p:pic>
      <p:sp>
        <p:nvSpPr>
          <p:cNvPr id="1078" name="Google Shape;1078;p47"/>
          <p:cNvSpPr txBox="1"/>
          <p:nvPr>
            <p:ph idx="1" type="body"/>
          </p:nvPr>
        </p:nvSpPr>
        <p:spPr>
          <a:xfrm>
            <a:off x="4316900" y="1999600"/>
            <a:ext cx="4360800" cy="2508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079" name="Google Shape;1079;p47"/>
          <p:cNvSpPr txBox="1"/>
          <p:nvPr>
            <p:ph idx="3" type="body"/>
          </p:nvPr>
        </p:nvSpPr>
        <p:spPr>
          <a:xfrm>
            <a:off x="4316900" y="2957975"/>
            <a:ext cx="4360800" cy="2508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080" name="Google Shape;1080;p47"/>
          <p:cNvSpPr txBox="1"/>
          <p:nvPr>
            <p:ph idx="4" type="body"/>
          </p:nvPr>
        </p:nvSpPr>
        <p:spPr>
          <a:xfrm>
            <a:off x="4316900" y="3862726"/>
            <a:ext cx="4360800" cy="2508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081" name="Google Shape;1081;p47"/>
          <p:cNvSpPr txBox="1"/>
          <p:nvPr/>
        </p:nvSpPr>
        <p:spPr>
          <a:xfrm>
            <a:off x="4316900" y="1748800"/>
            <a:ext cx="4360800" cy="250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fr" sz="1200">
                <a:solidFill>
                  <a:schemeClr val="accent6"/>
                </a:solidFill>
                <a:latin typeface="DM Sans Medium"/>
                <a:ea typeface="DM Sans Medium"/>
                <a:cs typeface="DM Sans Medium"/>
                <a:sym typeface="DM Sans Medium"/>
              </a:rPr>
              <a:t>Email</a:t>
            </a:r>
            <a:endParaRPr sz="1200">
              <a:solidFill>
                <a:schemeClr val="accent6"/>
              </a:solidFill>
              <a:latin typeface="DM Sans Medium"/>
              <a:ea typeface="DM Sans Medium"/>
              <a:cs typeface="DM Sans Medium"/>
              <a:sym typeface="DM Sans Medium"/>
            </a:endParaRPr>
          </a:p>
        </p:txBody>
      </p:sp>
      <p:sp>
        <p:nvSpPr>
          <p:cNvPr id="1082" name="Google Shape;1082;p47"/>
          <p:cNvSpPr txBox="1"/>
          <p:nvPr/>
        </p:nvSpPr>
        <p:spPr>
          <a:xfrm>
            <a:off x="4316900" y="2664675"/>
            <a:ext cx="4360800" cy="250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fr" sz="1200">
                <a:solidFill>
                  <a:schemeClr val="accent6"/>
                </a:solidFill>
                <a:latin typeface="DM Sans Medium"/>
                <a:ea typeface="DM Sans Medium"/>
                <a:cs typeface="DM Sans Medium"/>
                <a:sym typeface="DM Sans Medium"/>
              </a:rPr>
              <a:t>Contact</a:t>
            </a:r>
            <a:endParaRPr sz="1200">
              <a:solidFill>
                <a:schemeClr val="accent6"/>
              </a:solidFill>
              <a:latin typeface="DM Sans Medium"/>
              <a:ea typeface="DM Sans Medium"/>
              <a:cs typeface="DM Sans Medium"/>
              <a:sym typeface="DM Sans Medium"/>
            </a:endParaRPr>
          </a:p>
        </p:txBody>
      </p:sp>
      <p:sp>
        <p:nvSpPr>
          <p:cNvPr id="1083" name="Google Shape;1083;p47"/>
          <p:cNvSpPr txBox="1"/>
          <p:nvPr/>
        </p:nvSpPr>
        <p:spPr>
          <a:xfrm>
            <a:off x="4316900" y="3580550"/>
            <a:ext cx="4360800" cy="250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fr" sz="1200">
                <a:solidFill>
                  <a:schemeClr val="accent6"/>
                </a:solidFill>
                <a:latin typeface="DM Sans Medium"/>
                <a:ea typeface="DM Sans Medium"/>
                <a:cs typeface="DM Sans Medium"/>
                <a:sym typeface="DM Sans Medium"/>
              </a:rPr>
              <a:t>Website</a:t>
            </a:r>
            <a:endParaRPr sz="1200">
              <a:solidFill>
                <a:schemeClr val="accent6"/>
              </a:solidFill>
              <a:latin typeface="DM Sans Medium"/>
              <a:ea typeface="DM Sans Medium"/>
              <a:cs typeface="DM Sans Medium"/>
              <a:sym typeface="DM Sans Medium"/>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act us slide - v3">
  <p:cSld name="CUSTOM_8_2">
    <p:bg>
      <p:bgPr>
        <a:solidFill>
          <a:schemeClr val="accent1"/>
        </a:solidFill>
      </p:bgPr>
    </p:bg>
    <p:spTree>
      <p:nvGrpSpPr>
        <p:cNvPr id="1084" name="Shape 1084"/>
        <p:cNvGrpSpPr/>
        <p:nvPr/>
      </p:nvGrpSpPr>
      <p:grpSpPr>
        <a:xfrm>
          <a:off x="0" y="0"/>
          <a:ext cx="0" cy="0"/>
          <a:chOff x="0" y="0"/>
          <a:chExt cx="0" cy="0"/>
        </a:xfrm>
      </p:grpSpPr>
      <p:sp>
        <p:nvSpPr>
          <p:cNvPr id="1085" name="Google Shape;1085;p48"/>
          <p:cNvSpPr txBox="1"/>
          <p:nvPr>
            <p:ph type="title"/>
          </p:nvPr>
        </p:nvSpPr>
        <p:spPr>
          <a:xfrm>
            <a:off x="3928625" y="822800"/>
            <a:ext cx="4903500" cy="458100"/>
          </a:xfrm>
          <a:prstGeom prst="rect">
            <a:avLst/>
          </a:prstGeom>
        </p:spPr>
        <p:txBody>
          <a:bodyPr anchorCtr="0" anchor="b" bIns="0" lIns="0" spcFirstLastPara="1" rIns="0" wrap="square" tIns="0">
            <a:noAutofit/>
          </a:bodyPr>
          <a:lstStyle>
            <a:lvl1pPr lvl="0">
              <a:spcBef>
                <a:spcPts val="0"/>
              </a:spcBef>
              <a:spcAft>
                <a:spcPts val="0"/>
              </a:spcAft>
              <a:buClr>
                <a:schemeClr val="accent4"/>
              </a:buClr>
              <a:buSzPts val="2000"/>
              <a:buNone/>
              <a:defRPr>
                <a:solidFill>
                  <a:schemeClr val="accent4"/>
                </a:solidFill>
              </a:defRPr>
            </a:lvl1pPr>
            <a:lvl2pPr lvl="1">
              <a:spcBef>
                <a:spcPts val="0"/>
              </a:spcBef>
              <a:spcAft>
                <a:spcPts val="0"/>
              </a:spcAft>
              <a:buSzPts val="3400"/>
              <a:buNone/>
              <a:defRPr sz="3400"/>
            </a:lvl2pPr>
            <a:lvl3pPr lvl="2">
              <a:spcBef>
                <a:spcPts val="0"/>
              </a:spcBef>
              <a:spcAft>
                <a:spcPts val="0"/>
              </a:spcAft>
              <a:buSzPts val="3400"/>
              <a:buNone/>
              <a:defRPr sz="3400"/>
            </a:lvl3pPr>
            <a:lvl4pPr lvl="3">
              <a:spcBef>
                <a:spcPts val="0"/>
              </a:spcBef>
              <a:spcAft>
                <a:spcPts val="0"/>
              </a:spcAft>
              <a:buSzPts val="3400"/>
              <a:buNone/>
              <a:defRPr sz="3400"/>
            </a:lvl4pPr>
            <a:lvl5pPr lvl="4">
              <a:spcBef>
                <a:spcPts val="0"/>
              </a:spcBef>
              <a:spcAft>
                <a:spcPts val="0"/>
              </a:spcAft>
              <a:buSzPts val="3400"/>
              <a:buNone/>
              <a:defRPr sz="3400"/>
            </a:lvl5pPr>
            <a:lvl6pPr lvl="5">
              <a:spcBef>
                <a:spcPts val="0"/>
              </a:spcBef>
              <a:spcAft>
                <a:spcPts val="0"/>
              </a:spcAft>
              <a:buSzPts val="3400"/>
              <a:buNone/>
              <a:defRPr sz="3400"/>
            </a:lvl6pPr>
            <a:lvl7pPr lvl="6">
              <a:spcBef>
                <a:spcPts val="0"/>
              </a:spcBef>
              <a:spcAft>
                <a:spcPts val="0"/>
              </a:spcAft>
              <a:buSzPts val="3400"/>
              <a:buNone/>
              <a:defRPr sz="3400"/>
            </a:lvl7pPr>
            <a:lvl8pPr lvl="7">
              <a:spcBef>
                <a:spcPts val="0"/>
              </a:spcBef>
              <a:spcAft>
                <a:spcPts val="0"/>
              </a:spcAft>
              <a:buSzPts val="3400"/>
              <a:buNone/>
              <a:defRPr sz="3400"/>
            </a:lvl8pPr>
            <a:lvl9pPr lvl="8">
              <a:spcBef>
                <a:spcPts val="0"/>
              </a:spcBef>
              <a:spcAft>
                <a:spcPts val="0"/>
              </a:spcAft>
              <a:buSzPts val="3400"/>
              <a:buNone/>
              <a:defRPr sz="3400"/>
            </a:lvl9pPr>
          </a:lstStyle>
          <a:p/>
        </p:txBody>
      </p:sp>
      <p:sp>
        <p:nvSpPr>
          <p:cNvPr id="1086" name="Google Shape;1086;p48"/>
          <p:cNvSpPr/>
          <p:nvPr>
            <p:ph idx="2" type="pic"/>
          </p:nvPr>
        </p:nvSpPr>
        <p:spPr>
          <a:xfrm>
            <a:off x="-8250" y="0"/>
            <a:ext cx="3030300" cy="5143500"/>
          </a:xfrm>
          <a:prstGeom prst="snip2DiagRect">
            <a:avLst>
              <a:gd fmla="val 0" name="adj1"/>
              <a:gd fmla="val 16667" name="adj2"/>
            </a:avLst>
          </a:prstGeom>
          <a:noFill/>
          <a:ln>
            <a:noFill/>
          </a:ln>
        </p:spPr>
      </p:sp>
      <p:sp>
        <p:nvSpPr>
          <p:cNvPr id="1087" name="Google Shape;1087;p48"/>
          <p:cNvSpPr/>
          <p:nvPr/>
        </p:nvSpPr>
        <p:spPr>
          <a:xfrm rot="10800000">
            <a:off x="7634350" y="-5197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088" name="Google Shape;1088;p48"/>
          <p:cNvGrpSpPr/>
          <p:nvPr/>
        </p:nvGrpSpPr>
        <p:grpSpPr>
          <a:xfrm>
            <a:off x="8137738" y="-49687"/>
            <a:ext cx="392675" cy="392675"/>
            <a:chOff x="458050" y="265600"/>
            <a:chExt cx="392675" cy="392675"/>
          </a:xfrm>
        </p:grpSpPr>
        <p:sp>
          <p:nvSpPr>
            <p:cNvPr id="1089" name="Google Shape;1089;p48"/>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90" name="Google Shape;1090;p48"/>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91" name="Google Shape;1091;p48"/>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92" name="Google Shape;1092;p48"/>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093" name="Google Shape;1093;p48"/>
          <p:cNvGrpSpPr/>
          <p:nvPr/>
        </p:nvGrpSpPr>
        <p:grpSpPr>
          <a:xfrm>
            <a:off x="8677638" y="-49700"/>
            <a:ext cx="392675" cy="392675"/>
            <a:chOff x="458050" y="265600"/>
            <a:chExt cx="392675" cy="392675"/>
          </a:xfrm>
        </p:grpSpPr>
        <p:sp>
          <p:nvSpPr>
            <p:cNvPr id="1094" name="Google Shape;1094;p48"/>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95" name="Google Shape;1095;p48"/>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96" name="Google Shape;1096;p48"/>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97" name="Google Shape;1097;p48"/>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098" name="Google Shape;1098;p48"/>
          <p:cNvSpPr/>
          <p:nvPr/>
        </p:nvSpPr>
        <p:spPr>
          <a:xfrm>
            <a:off x="2486576"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099" name="Google Shape;1099;p48"/>
          <p:cNvSpPr/>
          <p:nvPr/>
        </p:nvSpPr>
        <p:spPr>
          <a:xfrm>
            <a:off x="3931600" y="1928125"/>
            <a:ext cx="288600" cy="250800"/>
          </a:xfrm>
          <a:prstGeom prst="snip2DiagRect">
            <a:avLst>
              <a:gd fmla="val 0" name="adj1"/>
              <a:gd fmla="val 2618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00" name="Google Shape;1100;p48"/>
          <p:cNvSpPr/>
          <p:nvPr/>
        </p:nvSpPr>
        <p:spPr>
          <a:xfrm>
            <a:off x="6114375" y="1928125"/>
            <a:ext cx="288600" cy="250800"/>
          </a:xfrm>
          <a:prstGeom prst="snip2DiagRect">
            <a:avLst>
              <a:gd fmla="val 0" name="adj1"/>
              <a:gd fmla="val 2618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01" name="Google Shape;1101;p48"/>
          <p:cNvSpPr/>
          <p:nvPr/>
        </p:nvSpPr>
        <p:spPr>
          <a:xfrm>
            <a:off x="3931600" y="3381675"/>
            <a:ext cx="288600" cy="250800"/>
          </a:xfrm>
          <a:prstGeom prst="snip2DiagRect">
            <a:avLst>
              <a:gd fmla="val 0" name="adj1"/>
              <a:gd fmla="val 2618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02" name="Google Shape;1102;p48"/>
          <p:cNvSpPr/>
          <p:nvPr/>
        </p:nvSpPr>
        <p:spPr>
          <a:xfrm>
            <a:off x="6114375" y="3381675"/>
            <a:ext cx="288600" cy="250800"/>
          </a:xfrm>
          <a:prstGeom prst="snip2DiagRect">
            <a:avLst>
              <a:gd fmla="val 0" name="adj1"/>
              <a:gd fmla="val 26186"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pic>
        <p:nvPicPr>
          <p:cNvPr id="1103" name="Google Shape;1103;p48"/>
          <p:cNvPicPr preferRelativeResize="0"/>
          <p:nvPr/>
        </p:nvPicPr>
        <p:blipFill>
          <a:blip r:embed="rId2">
            <a:alphaModFix/>
          </a:blip>
          <a:stretch>
            <a:fillRect/>
          </a:stretch>
        </p:blipFill>
        <p:spPr>
          <a:xfrm>
            <a:off x="3976725" y="3407900"/>
            <a:ext cx="198350" cy="198350"/>
          </a:xfrm>
          <a:prstGeom prst="rect">
            <a:avLst/>
          </a:prstGeom>
          <a:noFill/>
          <a:ln>
            <a:noFill/>
          </a:ln>
        </p:spPr>
      </p:pic>
      <p:pic>
        <p:nvPicPr>
          <p:cNvPr id="1104" name="Google Shape;1104;p48"/>
          <p:cNvPicPr preferRelativeResize="0"/>
          <p:nvPr/>
        </p:nvPicPr>
        <p:blipFill>
          <a:blip r:embed="rId3">
            <a:alphaModFix/>
          </a:blip>
          <a:stretch>
            <a:fillRect/>
          </a:stretch>
        </p:blipFill>
        <p:spPr>
          <a:xfrm>
            <a:off x="6167350" y="3415743"/>
            <a:ext cx="182650" cy="182650"/>
          </a:xfrm>
          <a:prstGeom prst="rect">
            <a:avLst/>
          </a:prstGeom>
          <a:noFill/>
          <a:ln>
            <a:noFill/>
          </a:ln>
        </p:spPr>
      </p:pic>
      <p:pic>
        <p:nvPicPr>
          <p:cNvPr id="1105" name="Google Shape;1105;p48"/>
          <p:cNvPicPr preferRelativeResize="0"/>
          <p:nvPr/>
        </p:nvPicPr>
        <p:blipFill>
          <a:blip r:embed="rId4">
            <a:alphaModFix/>
          </a:blip>
          <a:stretch>
            <a:fillRect/>
          </a:stretch>
        </p:blipFill>
        <p:spPr>
          <a:xfrm>
            <a:off x="3985347" y="1962963"/>
            <a:ext cx="181100" cy="181124"/>
          </a:xfrm>
          <a:prstGeom prst="rect">
            <a:avLst/>
          </a:prstGeom>
          <a:noFill/>
          <a:ln>
            <a:noFill/>
          </a:ln>
        </p:spPr>
      </p:pic>
      <p:pic>
        <p:nvPicPr>
          <p:cNvPr id="1106" name="Google Shape;1106;p48"/>
          <p:cNvPicPr preferRelativeResize="0"/>
          <p:nvPr/>
        </p:nvPicPr>
        <p:blipFill>
          <a:blip r:embed="rId5">
            <a:alphaModFix/>
          </a:blip>
          <a:stretch>
            <a:fillRect/>
          </a:stretch>
        </p:blipFill>
        <p:spPr>
          <a:xfrm>
            <a:off x="6159499" y="1954362"/>
            <a:ext cx="198350" cy="198326"/>
          </a:xfrm>
          <a:prstGeom prst="rect">
            <a:avLst/>
          </a:prstGeom>
          <a:noFill/>
          <a:ln>
            <a:noFill/>
          </a:ln>
        </p:spPr>
      </p:pic>
      <p:sp>
        <p:nvSpPr>
          <p:cNvPr id="1107" name="Google Shape;1107;p48"/>
          <p:cNvSpPr txBox="1"/>
          <p:nvPr>
            <p:ph idx="1" type="body"/>
          </p:nvPr>
        </p:nvSpPr>
        <p:spPr>
          <a:xfrm>
            <a:off x="4319875" y="2218350"/>
            <a:ext cx="1609500" cy="3927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108" name="Google Shape;1108;p48"/>
          <p:cNvSpPr txBox="1"/>
          <p:nvPr>
            <p:ph idx="3" type="body"/>
          </p:nvPr>
        </p:nvSpPr>
        <p:spPr>
          <a:xfrm>
            <a:off x="6502650" y="2218350"/>
            <a:ext cx="1609500" cy="3927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109" name="Google Shape;1109;p48"/>
          <p:cNvSpPr txBox="1"/>
          <p:nvPr>
            <p:ph idx="4" type="body"/>
          </p:nvPr>
        </p:nvSpPr>
        <p:spPr>
          <a:xfrm>
            <a:off x="4319875" y="3700900"/>
            <a:ext cx="1609500" cy="3927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110" name="Google Shape;1110;p48"/>
          <p:cNvSpPr txBox="1"/>
          <p:nvPr>
            <p:ph idx="5" type="body"/>
          </p:nvPr>
        </p:nvSpPr>
        <p:spPr>
          <a:xfrm>
            <a:off x="6502650" y="3700900"/>
            <a:ext cx="1609500" cy="392700"/>
          </a:xfrm>
          <a:prstGeom prst="rect">
            <a:avLst/>
          </a:prstGeom>
        </p:spPr>
        <p:txBody>
          <a:bodyPr anchorCtr="0" anchor="t" bIns="0" lIns="0" spcFirstLastPara="1" rIns="0" wrap="square" tIns="0">
            <a:noAutofit/>
          </a:bodyPr>
          <a:lstStyle>
            <a:lvl1pPr indent="-298450" lvl="0" marL="457200">
              <a:spcBef>
                <a:spcPts val="0"/>
              </a:spcBef>
              <a:spcAft>
                <a:spcPts val="0"/>
              </a:spcAft>
              <a:buClr>
                <a:schemeClr val="lt2"/>
              </a:buClr>
              <a:buSzPts val="1100"/>
              <a:buChar char="●"/>
              <a:defRPr>
                <a:solidFill>
                  <a:schemeClr val="lt2"/>
                </a:solidFill>
              </a:defRPr>
            </a:lvl1pPr>
            <a:lvl2pPr indent="-298450" lvl="1" marL="914400">
              <a:spcBef>
                <a:spcPts val="0"/>
              </a:spcBef>
              <a:spcAft>
                <a:spcPts val="0"/>
              </a:spcAft>
              <a:buClr>
                <a:schemeClr val="lt2"/>
              </a:buClr>
              <a:buSzPts val="1100"/>
              <a:buChar char="○"/>
              <a:defRPr>
                <a:solidFill>
                  <a:schemeClr val="lt2"/>
                </a:solidFill>
              </a:defRPr>
            </a:lvl2pPr>
            <a:lvl3pPr indent="-298450" lvl="2" marL="1371600">
              <a:spcBef>
                <a:spcPts val="0"/>
              </a:spcBef>
              <a:spcAft>
                <a:spcPts val="0"/>
              </a:spcAft>
              <a:buClr>
                <a:schemeClr val="lt2"/>
              </a:buClr>
              <a:buSzPts val="1100"/>
              <a:buChar char="■"/>
              <a:defRPr>
                <a:solidFill>
                  <a:schemeClr val="lt2"/>
                </a:solidFill>
              </a:defRPr>
            </a:lvl3pPr>
            <a:lvl4pPr indent="-298450" lvl="3" marL="1828800">
              <a:spcBef>
                <a:spcPts val="0"/>
              </a:spcBef>
              <a:spcAft>
                <a:spcPts val="0"/>
              </a:spcAft>
              <a:buClr>
                <a:schemeClr val="lt2"/>
              </a:buClr>
              <a:buSzPts val="1100"/>
              <a:buChar char="●"/>
              <a:defRPr>
                <a:solidFill>
                  <a:schemeClr val="lt2"/>
                </a:solidFill>
              </a:defRPr>
            </a:lvl4pPr>
            <a:lvl5pPr indent="-298450" lvl="4" marL="2286000">
              <a:spcBef>
                <a:spcPts val="0"/>
              </a:spcBef>
              <a:spcAft>
                <a:spcPts val="0"/>
              </a:spcAft>
              <a:buClr>
                <a:schemeClr val="lt2"/>
              </a:buClr>
              <a:buSzPts val="1100"/>
              <a:buChar char="○"/>
              <a:defRPr>
                <a:solidFill>
                  <a:schemeClr val="lt2"/>
                </a:solidFill>
              </a:defRPr>
            </a:lvl5pPr>
            <a:lvl6pPr indent="-298450" lvl="5" marL="2743200">
              <a:spcBef>
                <a:spcPts val="0"/>
              </a:spcBef>
              <a:spcAft>
                <a:spcPts val="0"/>
              </a:spcAft>
              <a:buClr>
                <a:schemeClr val="lt2"/>
              </a:buClr>
              <a:buSzPts val="1100"/>
              <a:buChar char="■"/>
              <a:defRPr>
                <a:solidFill>
                  <a:schemeClr val="lt2"/>
                </a:solidFill>
              </a:defRPr>
            </a:lvl6pPr>
            <a:lvl7pPr indent="-298450" lvl="6" marL="3200400">
              <a:spcBef>
                <a:spcPts val="0"/>
              </a:spcBef>
              <a:spcAft>
                <a:spcPts val="0"/>
              </a:spcAft>
              <a:buClr>
                <a:schemeClr val="lt2"/>
              </a:buClr>
              <a:buSzPts val="1100"/>
              <a:buChar char="●"/>
              <a:defRPr>
                <a:solidFill>
                  <a:schemeClr val="lt2"/>
                </a:solidFill>
              </a:defRPr>
            </a:lvl7pPr>
            <a:lvl8pPr indent="-298450" lvl="7" marL="3657600">
              <a:spcBef>
                <a:spcPts val="0"/>
              </a:spcBef>
              <a:spcAft>
                <a:spcPts val="0"/>
              </a:spcAft>
              <a:buClr>
                <a:schemeClr val="lt2"/>
              </a:buClr>
              <a:buSzPts val="1100"/>
              <a:buChar char="○"/>
              <a:defRPr>
                <a:solidFill>
                  <a:schemeClr val="lt2"/>
                </a:solidFill>
              </a:defRPr>
            </a:lvl8pPr>
            <a:lvl9pPr indent="-298450" lvl="8" marL="4114800">
              <a:spcBef>
                <a:spcPts val="0"/>
              </a:spcBef>
              <a:spcAft>
                <a:spcPts val="0"/>
              </a:spcAft>
              <a:buClr>
                <a:schemeClr val="lt2"/>
              </a:buClr>
              <a:buSzPts val="1100"/>
              <a:buChar char="■"/>
              <a:defRPr>
                <a:solidFill>
                  <a:schemeClr val="lt2"/>
                </a:solidFill>
              </a:defRPr>
            </a:lvl9pPr>
          </a:lstStyle>
          <a:p/>
        </p:txBody>
      </p:sp>
      <p:sp>
        <p:nvSpPr>
          <p:cNvPr id="1111" name="Google Shape;1111;p48"/>
          <p:cNvSpPr txBox="1"/>
          <p:nvPr/>
        </p:nvSpPr>
        <p:spPr>
          <a:xfrm>
            <a:off x="4319875" y="1928125"/>
            <a:ext cx="1609500" cy="250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fr" sz="1200">
                <a:solidFill>
                  <a:schemeClr val="accent6"/>
                </a:solidFill>
                <a:latin typeface="DM Sans Medium"/>
                <a:ea typeface="DM Sans Medium"/>
                <a:cs typeface="DM Sans Medium"/>
                <a:sym typeface="DM Sans Medium"/>
              </a:rPr>
              <a:t>Address</a:t>
            </a:r>
            <a:endParaRPr sz="1200">
              <a:solidFill>
                <a:schemeClr val="accent6"/>
              </a:solidFill>
              <a:latin typeface="DM Sans Medium"/>
              <a:ea typeface="DM Sans Medium"/>
              <a:cs typeface="DM Sans Medium"/>
              <a:sym typeface="DM Sans Medium"/>
            </a:endParaRPr>
          </a:p>
        </p:txBody>
      </p:sp>
      <p:sp>
        <p:nvSpPr>
          <p:cNvPr id="1112" name="Google Shape;1112;p48"/>
          <p:cNvSpPr txBox="1"/>
          <p:nvPr/>
        </p:nvSpPr>
        <p:spPr>
          <a:xfrm>
            <a:off x="6502650" y="1928125"/>
            <a:ext cx="1609500" cy="250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fr" sz="1200">
                <a:solidFill>
                  <a:schemeClr val="accent6"/>
                </a:solidFill>
                <a:latin typeface="DM Sans Medium"/>
                <a:ea typeface="DM Sans Medium"/>
                <a:cs typeface="DM Sans Medium"/>
                <a:sym typeface="DM Sans Medium"/>
              </a:rPr>
              <a:t>Contact</a:t>
            </a:r>
            <a:endParaRPr sz="1200">
              <a:solidFill>
                <a:schemeClr val="accent6"/>
              </a:solidFill>
              <a:latin typeface="DM Sans Medium"/>
              <a:ea typeface="DM Sans Medium"/>
              <a:cs typeface="DM Sans Medium"/>
              <a:sym typeface="DM Sans Medium"/>
            </a:endParaRPr>
          </a:p>
        </p:txBody>
      </p:sp>
      <p:sp>
        <p:nvSpPr>
          <p:cNvPr id="1113" name="Google Shape;1113;p48"/>
          <p:cNvSpPr txBox="1"/>
          <p:nvPr/>
        </p:nvSpPr>
        <p:spPr>
          <a:xfrm>
            <a:off x="4319875" y="3381675"/>
            <a:ext cx="1609500" cy="250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fr" sz="1200">
                <a:solidFill>
                  <a:schemeClr val="accent6"/>
                </a:solidFill>
                <a:latin typeface="DM Sans Medium"/>
                <a:ea typeface="DM Sans Medium"/>
                <a:cs typeface="DM Sans Medium"/>
                <a:sym typeface="DM Sans Medium"/>
              </a:rPr>
              <a:t>Email</a:t>
            </a:r>
            <a:endParaRPr sz="1200">
              <a:solidFill>
                <a:schemeClr val="accent6"/>
              </a:solidFill>
              <a:latin typeface="DM Sans Medium"/>
              <a:ea typeface="DM Sans Medium"/>
              <a:cs typeface="DM Sans Medium"/>
              <a:sym typeface="DM Sans Medium"/>
            </a:endParaRPr>
          </a:p>
        </p:txBody>
      </p:sp>
      <p:sp>
        <p:nvSpPr>
          <p:cNvPr id="1114" name="Google Shape;1114;p48"/>
          <p:cNvSpPr txBox="1"/>
          <p:nvPr/>
        </p:nvSpPr>
        <p:spPr>
          <a:xfrm>
            <a:off x="6502650" y="3381675"/>
            <a:ext cx="1609500" cy="2508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fr" sz="1200">
                <a:solidFill>
                  <a:schemeClr val="accent6"/>
                </a:solidFill>
                <a:latin typeface="DM Sans Medium"/>
                <a:ea typeface="DM Sans Medium"/>
                <a:cs typeface="DM Sans Medium"/>
                <a:sym typeface="DM Sans Medium"/>
              </a:rPr>
              <a:t>Website</a:t>
            </a:r>
            <a:endParaRPr sz="1200">
              <a:solidFill>
                <a:schemeClr val="accent6"/>
              </a:solidFill>
              <a:latin typeface="DM Sans Medium"/>
              <a:ea typeface="DM Sans Medium"/>
              <a:cs typeface="DM Sans Medium"/>
              <a:sym typeface="DM Sans Medium"/>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4 v1">
  <p:cSld name="CUSTOM_29_2">
    <p:spTree>
      <p:nvGrpSpPr>
        <p:cNvPr id="1115" name="Shape 1115"/>
        <p:cNvGrpSpPr/>
        <p:nvPr/>
      </p:nvGrpSpPr>
      <p:grpSpPr>
        <a:xfrm>
          <a:off x="0" y="0"/>
          <a:ext cx="0" cy="0"/>
          <a:chOff x="0" y="0"/>
          <a:chExt cx="0" cy="0"/>
        </a:xfrm>
      </p:grpSpPr>
      <p:sp>
        <p:nvSpPr>
          <p:cNvPr id="1116" name="Google Shape;1116;p49"/>
          <p:cNvSpPr txBox="1"/>
          <p:nvPr>
            <p:ph type="title"/>
          </p:nvPr>
        </p:nvSpPr>
        <p:spPr>
          <a:xfrm>
            <a:off x="379400" y="559050"/>
            <a:ext cx="8198400" cy="863700"/>
          </a:xfrm>
          <a:prstGeom prst="rect">
            <a:avLst/>
          </a:prstGeom>
        </p:spPr>
        <p:txBody>
          <a:bodyPr anchorCtr="0" anchor="t" bIns="0" lIns="0" spcFirstLastPara="1" rIns="0" wrap="square" tIns="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117" name="Google Shape;1117;p49"/>
          <p:cNvSpPr/>
          <p:nvPr/>
        </p:nvSpPr>
        <p:spPr>
          <a:xfrm>
            <a:off x="379400" y="2520575"/>
            <a:ext cx="815400" cy="7305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118" name="Google Shape;1118;p49"/>
          <p:cNvSpPr/>
          <p:nvPr/>
        </p:nvSpPr>
        <p:spPr>
          <a:xfrm>
            <a:off x="4581475" y="2520575"/>
            <a:ext cx="815400" cy="7305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119" name="Google Shape;1119;p49"/>
          <p:cNvSpPr/>
          <p:nvPr/>
        </p:nvSpPr>
        <p:spPr>
          <a:xfrm>
            <a:off x="379400" y="3705550"/>
            <a:ext cx="815400" cy="730500"/>
          </a:xfrm>
          <a:prstGeom prst="snip2DiagRect">
            <a:avLst>
              <a:gd fmla="val 0" name="adj1"/>
              <a:gd fmla="val 16667"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120" name="Google Shape;1120;p49"/>
          <p:cNvSpPr/>
          <p:nvPr/>
        </p:nvSpPr>
        <p:spPr>
          <a:xfrm>
            <a:off x="4581475" y="3705550"/>
            <a:ext cx="815400" cy="730500"/>
          </a:xfrm>
          <a:prstGeom prst="snip2DiagRect">
            <a:avLst>
              <a:gd fmla="val 0" name="adj1"/>
              <a:gd fmla="val 16667"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121" name="Google Shape;1121;p49"/>
          <p:cNvSpPr txBox="1"/>
          <p:nvPr>
            <p:ph idx="1" type="body"/>
          </p:nvPr>
        </p:nvSpPr>
        <p:spPr>
          <a:xfrm>
            <a:off x="1321375" y="2620163"/>
            <a:ext cx="30543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122" name="Google Shape;1122;p49"/>
          <p:cNvSpPr txBox="1"/>
          <p:nvPr>
            <p:ph idx="2" type="body"/>
          </p:nvPr>
        </p:nvSpPr>
        <p:spPr>
          <a:xfrm>
            <a:off x="5523450" y="2620163"/>
            <a:ext cx="30543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123" name="Google Shape;1123;p49"/>
          <p:cNvSpPr txBox="1"/>
          <p:nvPr>
            <p:ph idx="3" type="body"/>
          </p:nvPr>
        </p:nvSpPr>
        <p:spPr>
          <a:xfrm>
            <a:off x="1321375" y="3818563"/>
            <a:ext cx="30543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124" name="Google Shape;1124;p49"/>
          <p:cNvSpPr txBox="1"/>
          <p:nvPr>
            <p:ph idx="4" type="body"/>
          </p:nvPr>
        </p:nvSpPr>
        <p:spPr>
          <a:xfrm>
            <a:off x="5523450" y="3818563"/>
            <a:ext cx="30543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125" name="Google Shape;1125;p49"/>
          <p:cNvSpPr txBox="1"/>
          <p:nvPr>
            <p:ph idx="5" type="subTitle"/>
          </p:nvPr>
        </p:nvSpPr>
        <p:spPr>
          <a:xfrm>
            <a:off x="542300" y="2669525"/>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126" name="Google Shape;1126;p49"/>
          <p:cNvSpPr txBox="1"/>
          <p:nvPr>
            <p:ph idx="6" type="subTitle"/>
          </p:nvPr>
        </p:nvSpPr>
        <p:spPr>
          <a:xfrm>
            <a:off x="4744375" y="2669525"/>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127" name="Google Shape;1127;p49"/>
          <p:cNvSpPr txBox="1"/>
          <p:nvPr>
            <p:ph idx="7" type="subTitle"/>
          </p:nvPr>
        </p:nvSpPr>
        <p:spPr>
          <a:xfrm>
            <a:off x="542300" y="3867925"/>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128" name="Google Shape;1128;p49"/>
          <p:cNvSpPr txBox="1"/>
          <p:nvPr>
            <p:ph idx="8" type="subTitle"/>
          </p:nvPr>
        </p:nvSpPr>
        <p:spPr>
          <a:xfrm>
            <a:off x="4744375" y="3867925"/>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129" name="Google Shape;1129;p49"/>
          <p:cNvSpPr/>
          <p:nvPr/>
        </p:nvSpPr>
        <p:spPr>
          <a:xfrm rot="10800000">
            <a:off x="7634350" y="-5197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130" name="Google Shape;1130;p49"/>
          <p:cNvGrpSpPr/>
          <p:nvPr/>
        </p:nvGrpSpPr>
        <p:grpSpPr>
          <a:xfrm>
            <a:off x="8137738" y="-49687"/>
            <a:ext cx="392675" cy="392675"/>
            <a:chOff x="458050" y="265600"/>
            <a:chExt cx="392675" cy="392675"/>
          </a:xfrm>
        </p:grpSpPr>
        <p:sp>
          <p:nvSpPr>
            <p:cNvPr id="1131" name="Google Shape;1131;p49"/>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32" name="Google Shape;1132;p49"/>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33" name="Google Shape;1133;p49"/>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34" name="Google Shape;1134;p49"/>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135" name="Google Shape;1135;p49"/>
          <p:cNvGrpSpPr/>
          <p:nvPr/>
        </p:nvGrpSpPr>
        <p:grpSpPr>
          <a:xfrm>
            <a:off x="8677638" y="-49700"/>
            <a:ext cx="392675" cy="392675"/>
            <a:chOff x="458050" y="265600"/>
            <a:chExt cx="392675" cy="392675"/>
          </a:xfrm>
        </p:grpSpPr>
        <p:sp>
          <p:nvSpPr>
            <p:cNvPr id="1136" name="Google Shape;1136;p49"/>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37" name="Google Shape;1137;p49"/>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38" name="Google Shape;1138;p49"/>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39" name="Google Shape;1139;p49"/>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140" name="Google Shape;1140;p49"/>
          <p:cNvSpPr/>
          <p:nvPr/>
        </p:nvSpPr>
        <p:spPr>
          <a:xfrm>
            <a:off x="-772574"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41" name="Google Shape;1141;p49"/>
          <p:cNvSpPr/>
          <p:nvPr/>
        </p:nvSpPr>
        <p:spPr>
          <a:xfrm rot="10800000">
            <a:off x="7786750" y="-3673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142" name="Google Shape;1142;p49"/>
          <p:cNvGrpSpPr/>
          <p:nvPr/>
        </p:nvGrpSpPr>
        <p:grpSpPr>
          <a:xfrm>
            <a:off x="8290138" y="102713"/>
            <a:ext cx="392675" cy="392675"/>
            <a:chOff x="458050" y="265600"/>
            <a:chExt cx="392675" cy="392675"/>
          </a:xfrm>
        </p:grpSpPr>
        <p:sp>
          <p:nvSpPr>
            <p:cNvPr id="1143" name="Google Shape;1143;p49"/>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44" name="Google Shape;1144;p49"/>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45" name="Google Shape;1145;p49"/>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46" name="Google Shape;1146;p49"/>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147" name="Google Shape;1147;p49"/>
          <p:cNvGrpSpPr/>
          <p:nvPr/>
        </p:nvGrpSpPr>
        <p:grpSpPr>
          <a:xfrm>
            <a:off x="8830038" y="102700"/>
            <a:ext cx="392675" cy="392675"/>
            <a:chOff x="458050" y="265600"/>
            <a:chExt cx="392675" cy="392675"/>
          </a:xfrm>
        </p:grpSpPr>
        <p:sp>
          <p:nvSpPr>
            <p:cNvPr id="1148" name="Google Shape;1148;p49"/>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49" name="Google Shape;1149;p49"/>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50" name="Google Shape;1150;p49"/>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51" name="Google Shape;1151;p49"/>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152" name="Google Shape;1152;p49"/>
          <p:cNvSpPr/>
          <p:nvPr/>
        </p:nvSpPr>
        <p:spPr>
          <a:xfrm>
            <a:off x="-620174" y="47833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extLst>
    <p:ext uri="{DCECCB84-F9BA-43D5-87BE-67443E8EF086}">
      <p15:sldGuideLst>
        <p15:guide id="1" orient="horz" pos="1763">
          <p15:clr>
            <a:srgbClr val="E46962"/>
          </p15:clr>
        </p15:guide>
        <p15:guide id="2" orient="horz" pos="1017">
          <p15:clr>
            <a:srgbClr val="E46962"/>
          </p15:clr>
        </p15:guide>
      </p15:sldGuideLst>
    </p:ext>
  </p:extLst>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4 v2">
  <p:cSld name="CUSTOM_29_1">
    <p:spTree>
      <p:nvGrpSpPr>
        <p:cNvPr id="1153" name="Shape 1153"/>
        <p:cNvGrpSpPr/>
        <p:nvPr/>
      </p:nvGrpSpPr>
      <p:grpSpPr>
        <a:xfrm>
          <a:off x="0" y="0"/>
          <a:ext cx="0" cy="0"/>
          <a:chOff x="0" y="0"/>
          <a:chExt cx="0" cy="0"/>
        </a:xfrm>
      </p:grpSpPr>
      <p:sp>
        <p:nvSpPr>
          <p:cNvPr id="1154" name="Google Shape;1154;p50"/>
          <p:cNvSpPr/>
          <p:nvPr/>
        </p:nvSpPr>
        <p:spPr>
          <a:xfrm>
            <a:off x="3909775" y="-27225"/>
            <a:ext cx="5234100" cy="51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155" name="Google Shape;1155;p50"/>
          <p:cNvGrpSpPr/>
          <p:nvPr/>
        </p:nvGrpSpPr>
        <p:grpSpPr>
          <a:xfrm>
            <a:off x="7939157" y="-559388"/>
            <a:ext cx="1572280" cy="1572280"/>
            <a:chOff x="987244" y="313753"/>
            <a:chExt cx="555321" cy="555321"/>
          </a:xfrm>
        </p:grpSpPr>
        <p:grpSp>
          <p:nvGrpSpPr>
            <p:cNvPr id="1156" name="Google Shape;1156;p50"/>
            <p:cNvGrpSpPr/>
            <p:nvPr/>
          </p:nvGrpSpPr>
          <p:grpSpPr>
            <a:xfrm>
              <a:off x="1068575" y="395075"/>
              <a:ext cx="392675" cy="392675"/>
              <a:chOff x="458050" y="265600"/>
              <a:chExt cx="392675" cy="392675"/>
            </a:xfrm>
          </p:grpSpPr>
          <p:sp>
            <p:nvSpPr>
              <p:cNvPr id="1157" name="Google Shape;1157;p50"/>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58" name="Google Shape;1158;p50"/>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59" name="Google Shape;1159;p50"/>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60" name="Google Shape;1160;p50"/>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161" name="Google Shape;1161;p50"/>
            <p:cNvGrpSpPr/>
            <p:nvPr/>
          </p:nvGrpSpPr>
          <p:grpSpPr>
            <a:xfrm rot="-2700000">
              <a:off x="1068569" y="395078"/>
              <a:ext cx="392671" cy="392671"/>
              <a:chOff x="458050" y="265600"/>
              <a:chExt cx="392675" cy="392675"/>
            </a:xfrm>
          </p:grpSpPr>
          <p:sp>
            <p:nvSpPr>
              <p:cNvPr id="1162" name="Google Shape;1162;p50"/>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63" name="Google Shape;1163;p50"/>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64" name="Google Shape;1164;p50"/>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65" name="Google Shape;1165;p50"/>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1166" name="Google Shape;1166;p50"/>
          <p:cNvSpPr/>
          <p:nvPr/>
        </p:nvSpPr>
        <p:spPr>
          <a:xfrm>
            <a:off x="3362526" y="47728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167" name="Google Shape;1167;p50"/>
          <p:cNvGrpSpPr/>
          <p:nvPr/>
        </p:nvGrpSpPr>
        <p:grpSpPr>
          <a:xfrm rot="5400000">
            <a:off x="4164913" y="48982"/>
            <a:ext cx="230579" cy="230579"/>
            <a:chOff x="458050" y="265600"/>
            <a:chExt cx="392675" cy="392675"/>
          </a:xfrm>
        </p:grpSpPr>
        <p:sp>
          <p:nvSpPr>
            <p:cNvPr id="1168" name="Google Shape;1168;p50"/>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69" name="Google Shape;1169;p50"/>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70" name="Google Shape;1170;p50"/>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71" name="Google Shape;1171;p50"/>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172" name="Google Shape;1172;p50"/>
          <p:cNvGrpSpPr/>
          <p:nvPr/>
        </p:nvGrpSpPr>
        <p:grpSpPr>
          <a:xfrm rot="5400000">
            <a:off x="3985952" y="276513"/>
            <a:ext cx="230579" cy="230579"/>
            <a:chOff x="458050" y="265600"/>
            <a:chExt cx="392675" cy="392675"/>
          </a:xfrm>
        </p:grpSpPr>
        <p:sp>
          <p:nvSpPr>
            <p:cNvPr id="1173" name="Google Shape;1173;p50"/>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74" name="Google Shape;1174;p50"/>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75" name="Google Shape;1175;p50"/>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76" name="Google Shape;1176;p50"/>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177" name="Google Shape;1177;p50"/>
          <p:cNvGrpSpPr/>
          <p:nvPr/>
        </p:nvGrpSpPr>
        <p:grpSpPr>
          <a:xfrm rot="5400000">
            <a:off x="44813" y="4583832"/>
            <a:ext cx="230579" cy="230579"/>
            <a:chOff x="458050" y="265600"/>
            <a:chExt cx="392675" cy="392675"/>
          </a:xfrm>
        </p:grpSpPr>
        <p:sp>
          <p:nvSpPr>
            <p:cNvPr id="1178" name="Google Shape;1178;p5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79" name="Google Shape;1179;p5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80" name="Google Shape;1180;p5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81" name="Google Shape;1181;p5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182" name="Google Shape;1182;p50"/>
          <p:cNvGrpSpPr/>
          <p:nvPr/>
        </p:nvGrpSpPr>
        <p:grpSpPr>
          <a:xfrm rot="5400000">
            <a:off x="44827" y="4857688"/>
            <a:ext cx="230579" cy="230579"/>
            <a:chOff x="458050" y="265600"/>
            <a:chExt cx="392675" cy="392675"/>
          </a:xfrm>
        </p:grpSpPr>
        <p:sp>
          <p:nvSpPr>
            <p:cNvPr id="1183" name="Google Shape;1183;p5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84" name="Google Shape;1184;p5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85" name="Google Shape;1185;p5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86" name="Google Shape;1186;p5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187" name="Google Shape;1187;p50"/>
          <p:cNvGrpSpPr/>
          <p:nvPr/>
        </p:nvGrpSpPr>
        <p:grpSpPr>
          <a:xfrm rot="5400000">
            <a:off x="275388" y="4742007"/>
            <a:ext cx="230579" cy="230579"/>
            <a:chOff x="458050" y="265600"/>
            <a:chExt cx="392675" cy="392675"/>
          </a:xfrm>
        </p:grpSpPr>
        <p:sp>
          <p:nvSpPr>
            <p:cNvPr id="1188" name="Google Shape;1188;p5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89" name="Google Shape;1189;p5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90" name="Google Shape;1190;p5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91" name="Google Shape;1191;p5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192" name="Google Shape;1192;p50"/>
          <p:cNvGrpSpPr/>
          <p:nvPr/>
        </p:nvGrpSpPr>
        <p:grpSpPr>
          <a:xfrm rot="5400000">
            <a:off x="275402" y="5015863"/>
            <a:ext cx="230579" cy="230579"/>
            <a:chOff x="458050" y="265600"/>
            <a:chExt cx="392675" cy="392675"/>
          </a:xfrm>
        </p:grpSpPr>
        <p:sp>
          <p:nvSpPr>
            <p:cNvPr id="1193" name="Google Shape;1193;p5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94" name="Google Shape;1194;p5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95" name="Google Shape;1195;p5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196" name="Google Shape;1196;p5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197" name="Google Shape;1197;p50"/>
          <p:cNvSpPr txBox="1"/>
          <p:nvPr>
            <p:ph type="title"/>
          </p:nvPr>
        </p:nvSpPr>
        <p:spPr>
          <a:xfrm>
            <a:off x="566250" y="2285400"/>
            <a:ext cx="3183600" cy="572700"/>
          </a:xfrm>
          <a:prstGeom prst="rect">
            <a:avLst/>
          </a:prstGeom>
        </p:spPr>
        <p:txBody>
          <a:bodyPr anchorCtr="0" anchor="ctr" bIns="0" lIns="0" spcFirstLastPara="1" rIns="0" wrap="square" tIns="0">
            <a:noAutofit/>
          </a:bodyPr>
          <a:lstStyle>
            <a:lvl1pPr lvl="0">
              <a:spcBef>
                <a:spcPts val="0"/>
              </a:spcBef>
              <a:spcAft>
                <a:spcPts val="0"/>
              </a:spcAft>
              <a:buSzPts val="2400"/>
              <a:buNone/>
              <a:defRPr sz="2400"/>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198" name="Google Shape;1198;p50"/>
          <p:cNvSpPr/>
          <p:nvPr/>
        </p:nvSpPr>
        <p:spPr>
          <a:xfrm>
            <a:off x="5224525" y="699375"/>
            <a:ext cx="2604600" cy="7305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199" name="Google Shape;1199;p50"/>
          <p:cNvSpPr/>
          <p:nvPr/>
        </p:nvSpPr>
        <p:spPr>
          <a:xfrm>
            <a:off x="5224525" y="1704125"/>
            <a:ext cx="2604600" cy="7305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200" name="Google Shape;1200;p50"/>
          <p:cNvSpPr/>
          <p:nvPr/>
        </p:nvSpPr>
        <p:spPr>
          <a:xfrm>
            <a:off x="5224525" y="2708875"/>
            <a:ext cx="2604600" cy="730500"/>
          </a:xfrm>
          <a:prstGeom prst="snip2DiagRect">
            <a:avLst>
              <a:gd fmla="val 0" name="adj1"/>
              <a:gd fmla="val 16667"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201" name="Google Shape;1201;p50"/>
          <p:cNvSpPr/>
          <p:nvPr/>
        </p:nvSpPr>
        <p:spPr>
          <a:xfrm>
            <a:off x="5224525" y="3713625"/>
            <a:ext cx="2604600" cy="730500"/>
          </a:xfrm>
          <a:prstGeom prst="snip2DiagRect">
            <a:avLst>
              <a:gd fmla="val 0" name="adj1"/>
              <a:gd fmla="val 16667"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202" name="Google Shape;1202;p50"/>
          <p:cNvSpPr txBox="1"/>
          <p:nvPr>
            <p:ph idx="1" type="body"/>
          </p:nvPr>
        </p:nvSpPr>
        <p:spPr>
          <a:xfrm>
            <a:off x="5862914" y="825225"/>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203" name="Google Shape;1203;p50"/>
          <p:cNvSpPr txBox="1"/>
          <p:nvPr>
            <p:ph idx="2" type="body"/>
          </p:nvPr>
        </p:nvSpPr>
        <p:spPr>
          <a:xfrm>
            <a:off x="5860050" y="1827425"/>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204" name="Google Shape;1204;p50"/>
          <p:cNvSpPr txBox="1"/>
          <p:nvPr>
            <p:ph idx="3" type="body"/>
          </p:nvPr>
        </p:nvSpPr>
        <p:spPr>
          <a:xfrm>
            <a:off x="5860050" y="2845138"/>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205" name="Google Shape;1205;p50"/>
          <p:cNvSpPr txBox="1"/>
          <p:nvPr>
            <p:ph idx="4" type="body"/>
          </p:nvPr>
        </p:nvSpPr>
        <p:spPr>
          <a:xfrm>
            <a:off x="5860050" y="3836925"/>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206" name="Google Shape;1206;p50"/>
          <p:cNvSpPr txBox="1"/>
          <p:nvPr>
            <p:ph idx="5" type="subTitle"/>
          </p:nvPr>
        </p:nvSpPr>
        <p:spPr>
          <a:xfrm>
            <a:off x="5357325" y="85140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207" name="Google Shape;1207;p50"/>
          <p:cNvSpPr txBox="1"/>
          <p:nvPr>
            <p:ph idx="6" type="subTitle"/>
          </p:nvPr>
        </p:nvSpPr>
        <p:spPr>
          <a:xfrm>
            <a:off x="5357325" y="1848275"/>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208" name="Google Shape;1208;p50"/>
          <p:cNvSpPr txBox="1"/>
          <p:nvPr>
            <p:ph idx="7" type="subTitle"/>
          </p:nvPr>
        </p:nvSpPr>
        <p:spPr>
          <a:xfrm>
            <a:off x="5357325" y="286600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209" name="Google Shape;1209;p50"/>
          <p:cNvSpPr txBox="1"/>
          <p:nvPr>
            <p:ph idx="8" type="subTitle"/>
          </p:nvPr>
        </p:nvSpPr>
        <p:spPr>
          <a:xfrm>
            <a:off x="5404650" y="386726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3 v1">
  <p:cSld name="CUSTOM_30">
    <p:spTree>
      <p:nvGrpSpPr>
        <p:cNvPr id="1210" name="Shape 1210"/>
        <p:cNvGrpSpPr/>
        <p:nvPr/>
      </p:nvGrpSpPr>
      <p:grpSpPr>
        <a:xfrm>
          <a:off x="0" y="0"/>
          <a:ext cx="0" cy="0"/>
          <a:chOff x="0" y="0"/>
          <a:chExt cx="0" cy="0"/>
        </a:xfrm>
      </p:grpSpPr>
      <p:sp>
        <p:nvSpPr>
          <p:cNvPr id="1211" name="Google Shape;1211;p51"/>
          <p:cNvSpPr txBox="1"/>
          <p:nvPr>
            <p:ph type="title"/>
          </p:nvPr>
        </p:nvSpPr>
        <p:spPr>
          <a:xfrm>
            <a:off x="379400" y="445025"/>
            <a:ext cx="8372100" cy="572700"/>
          </a:xfrm>
          <a:prstGeom prst="rect">
            <a:avLst/>
          </a:prstGeom>
        </p:spPr>
        <p:txBody>
          <a:bodyPr anchorCtr="0" anchor="t" bIns="0" lIns="0" spcFirstLastPara="1" rIns="0" wrap="square" tIns="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212" name="Google Shape;1212;p51"/>
          <p:cNvSpPr/>
          <p:nvPr/>
        </p:nvSpPr>
        <p:spPr>
          <a:xfrm>
            <a:off x="379400" y="2644450"/>
            <a:ext cx="639300" cy="5727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213" name="Google Shape;1213;p51"/>
          <p:cNvSpPr txBox="1"/>
          <p:nvPr>
            <p:ph idx="1" type="body"/>
          </p:nvPr>
        </p:nvSpPr>
        <p:spPr>
          <a:xfrm>
            <a:off x="1112700" y="2665150"/>
            <a:ext cx="18468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214" name="Google Shape;1214;p51"/>
          <p:cNvSpPr txBox="1"/>
          <p:nvPr>
            <p:ph idx="2" type="body"/>
          </p:nvPr>
        </p:nvSpPr>
        <p:spPr>
          <a:xfrm>
            <a:off x="4043713" y="2665150"/>
            <a:ext cx="18468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215" name="Google Shape;1215;p51"/>
          <p:cNvSpPr txBox="1"/>
          <p:nvPr>
            <p:ph idx="3" type="body"/>
          </p:nvPr>
        </p:nvSpPr>
        <p:spPr>
          <a:xfrm>
            <a:off x="6877225" y="2665150"/>
            <a:ext cx="18468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216" name="Google Shape;1216;p51"/>
          <p:cNvSpPr/>
          <p:nvPr/>
        </p:nvSpPr>
        <p:spPr>
          <a:xfrm>
            <a:off x="3253500" y="2644450"/>
            <a:ext cx="639300" cy="5727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217" name="Google Shape;1217;p51"/>
          <p:cNvSpPr/>
          <p:nvPr/>
        </p:nvSpPr>
        <p:spPr>
          <a:xfrm>
            <a:off x="6133400" y="2644450"/>
            <a:ext cx="639300" cy="572700"/>
          </a:xfrm>
          <a:prstGeom prst="snip2DiagRect">
            <a:avLst>
              <a:gd fmla="val 0" name="adj1"/>
              <a:gd fmla="val 16667"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218" name="Google Shape;1218;p51"/>
          <p:cNvSpPr txBox="1"/>
          <p:nvPr>
            <p:ph idx="4" type="subTitle"/>
          </p:nvPr>
        </p:nvSpPr>
        <p:spPr>
          <a:xfrm>
            <a:off x="454250" y="271450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219" name="Google Shape;1219;p51"/>
          <p:cNvSpPr txBox="1"/>
          <p:nvPr>
            <p:ph idx="5" type="subTitle"/>
          </p:nvPr>
        </p:nvSpPr>
        <p:spPr>
          <a:xfrm>
            <a:off x="3331250" y="271450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220" name="Google Shape;1220;p51"/>
          <p:cNvSpPr txBox="1"/>
          <p:nvPr>
            <p:ph idx="6" type="subTitle"/>
          </p:nvPr>
        </p:nvSpPr>
        <p:spPr>
          <a:xfrm>
            <a:off x="6211935" y="271450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221" name="Google Shape;1221;p51"/>
          <p:cNvSpPr/>
          <p:nvPr/>
        </p:nvSpPr>
        <p:spPr>
          <a:xfrm rot="10800000">
            <a:off x="7634350" y="-5197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222" name="Google Shape;1222;p51"/>
          <p:cNvGrpSpPr/>
          <p:nvPr/>
        </p:nvGrpSpPr>
        <p:grpSpPr>
          <a:xfrm>
            <a:off x="8137738" y="-49687"/>
            <a:ext cx="392675" cy="392675"/>
            <a:chOff x="458050" y="265600"/>
            <a:chExt cx="392675" cy="392675"/>
          </a:xfrm>
        </p:grpSpPr>
        <p:sp>
          <p:nvSpPr>
            <p:cNvPr id="1223" name="Google Shape;1223;p51"/>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24" name="Google Shape;1224;p51"/>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25" name="Google Shape;1225;p51"/>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26" name="Google Shape;1226;p51"/>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227" name="Google Shape;1227;p51"/>
          <p:cNvGrpSpPr/>
          <p:nvPr/>
        </p:nvGrpSpPr>
        <p:grpSpPr>
          <a:xfrm>
            <a:off x="8677638" y="-49700"/>
            <a:ext cx="392675" cy="392675"/>
            <a:chOff x="458050" y="265600"/>
            <a:chExt cx="392675" cy="392675"/>
          </a:xfrm>
        </p:grpSpPr>
        <p:sp>
          <p:nvSpPr>
            <p:cNvPr id="1228" name="Google Shape;1228;p51"/>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29" name="Google Shape;1229;p51"/>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30" name="Google Shape;1230;p51"/>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31" name="Google Shape;1231;p51"/>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232" name="Google Shape;1232;p51"/>
          <p:cNvSpPr/>
          <p:nvPr/>
        </p:nvSpPr>
        <p:spPr>
          <a:xfrm>
            <a:off x="2486576"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3 v2">
  <p:cSld name="CUSTOM_31">
    <p:spTree>
      <p:nvGrpSpPr>
        <p:cNvPr id="1233" name="Shape 1233"/>
        <p:cNvGrpSpPr/>
        <p:nvPr/>
      </p:nvGrpSpPr>
      <p:grpSpPr>
        <a:xfrm>
          <a:off x="0" y="0"/>
          <a:ext cx="0" cy="0"/>
          <a:chOff x="0" y="0"/>
          <a:chExt cx="0" cy="0"/>
        </a:xfrm>
      </p:grpSpPr>
      <p:sp>
        <p:nvSpPr>
          <p:cNvPr id="1234" name="Google Shape;1234;p52"/>
          <p:cNvSpPr/>
          <p:nvPr/>
        </p:nvSpPr>
        <p:spPr>
          <a:xfrm>
            <a:off x="3909775" y="-27225"/>
            <a:ext cx="5234100" cy="51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235" name="Google Shape;1235;p52"/>
          <p:cNvGrpSpPr/>
          <p:nvPr/>
        </p:nvGrpSpPr>
        <p:grpSpPr>
          <a:xfrm>
            <a:off x="7939157" y="-559388"/>
            <a:ext cx="1572280" cy="1572280"/>
            <a:chOff x="987244" y="313753"/>
            <a:chExt cx="555321" cy="555321"/>
          </a:xfrm>
        </p:grpSpPr>
        <p:grpSp>
          <p:nvGrpSpPr>
            <p:cNvPr id="1236" name="Google Shape;1236;p52"/>
            <p:cNvGrpSpPr/>
            <p:nvPr/>
          </p:nvGrpSpPr>
          <p:grpSpPr>
            <a:xfrm>
              <a:off x="1068575" y="395075"/>
              <a:ext cx="392675" cy="392675"/>
              <a:chOff x="458050" y="265600"/>
              <a:chExt cx="392675" cy="392675"/>
            </a:xfrm>
          </p:grpSpPr>
          <p:sp>
            <p:nvSpPr>
              <p:cNvPr id="1237" name="Google Shape;1237;p52"/>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38" name="Google Shape;1238;p52"/>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39" name="Google Shape;1239;p52"/>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40" name="Google Shape;1240;p52"/>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241" name="Google Shape;1241;p52"/>
            <p:cNvGrpSpPr/>
            <p:nvPr/>
          </p:nvGrpSpPr>
          <p:grpSpPr>
            <a:xfrm rot="-2700000">
              <a:off x="1068569" y="395078"/>
              <a:ext cx="392671" cy="392671"/>
              <a:chOff x="458050" y="265600"/>
              <a:chExt cx="392675" cy="392675"/>
            </a:xfrm>
          </p:grpSpPr>
          <p:sp>
            <p:nvSpPr>
              <p:cNvPr id="1242" name="Google Shape;1242;p52"/>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43" name="Google Shape;1243;p52"/>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44" name="Google Shape;1244;p52"/>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45" name="Google Shape;1245;p52"/>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1246" name="Google Shape;1246;p52"/>
          <p:cNvSpPr/>
          <p:nvPr/>
        </p:nvSpPr>
        <p:spPr>
          <a:xfrm>
            <a:off x="3362526" y="47728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247" name="Google Shape;1247;p52"/>
          <p:cNvGrpSpPr/>
          <p:nvPr/>
        </p:nvGrpSpPr>
        <p:grpSpPr>
          <a:xfrm rot="5400000">
            <a:off x="4164913" y="48982"/>
            <a:ext cx="230579" cy="230579"/>
            <a:chOff x="458050" y="265600"/>
            <a:chExt cx="392675" cy="392675"/>
          </a:xfrm>
        </p:grpSpPr>
        <p:sp>
          <p:nvSpPr>
            <p:cNvPr id="1248" name="Google Shape;1248;p52"/>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49" name="Google Shape;1249;p52"/>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0" name="Google Shape;1250;p52"/>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1" name="Google Shape;1251;p52"/>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252" name="Google Shape;1252;p52"/>
          <p:cNvGrpSpPr/>
          <p:nvPr/>
        </p:nvGrpSpPr>
        <p:grpSpPr>
          <a:xfrm rot="5400000">
            <a:off x="3985952" y="276513"/>
            <a:ext cx="230579" cy="230579"/>
            <a:chOff x="458050" y="265600"/>
            <a:chExt cx="392675" cy="392675"/>
          </a:xfrm>
        </p:grpSpPr>
        <p:sp>
          <p:nvSpPr>
            <p:cNvPr id="1253" name="Google Shape;1253;p52"/>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4" name="Google Shape;1254;p52"/>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5" name="Google Shape;1255;p52"/>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6" name="Google Shape;1256;p52"/>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257" name="Google Shape;1257;p52"/>
          <p:cNvGrpSpPr/>
          <p:nvPr/>
        </p:nvGrpSpPr>
        <p:grpSpPr>
          <a:xfrm rot="5400000">
            <a:off x="44813" y="4583832"/>
            <a:ext cx="230579" cy="230579"/>
            <a:chOff x="458050" y="265600"/>
            <a:chExt cx="392675" cy="392675"/>
          </a:xfrm>
        </p:grpSpPr>
        <p:sp>
          <p:nvSpPr>
            <p:cNvPr id="1258" name="Google Shape;1258;p52"/>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59" name="Google Shape;1259;p52"/>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60" name="Google Shape;1260;p52"/>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61" name="Google Shape;1261;p52"/>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262" name="Google Shape;1262;p52"/>
          <p:cNvGrpSpPr/>
          <p:nvPr/>
        </p:nvGrpSpPr>
        <p:grpSpPr>
          <a:xfrm rot="5400000">
            <a:off x="44827" y="4857688"/>
            <a:ext cx="230579" cy="230579"/>
            <a:chOff x="458050" y="265600"/>
            <a:chExt cx="392675" cy="392675"/>
          </a:xfrm>
        </p:grpSpPr>
        <p:sp>
          <p:nvSpPr>
            <p:cNvPr id="1263" name="Google Shape;1263;p52"/>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64" name="Google Shape;1264;p52"/>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65" name="Google Shape;1265;p52"/>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66" name="Google Shape;1266;p52"/>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267" name="Google Shape;1267;p52"/>
          <p:cNvGrpSpPr/>
          <p:nvPr/>
        </p:nvGrpSpPr>
        <p:grpSpPr>
          <a:xfrm rot="5400000">
            <a:off x="275388" y="4742007"/>
            <a:ext cx="230579" cy="230579"/>
            <a:chOff x="458050" y="265600"/>
            <a:chExt cx="392675" cy="392675"/>
          </a:xfrm>
        </p:grpSpPr>
        <p:sp>
          <p:nvSpPr>
            <p:cNvPr id="1268" name="Google Shape;1268;p52"/>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69" name="Google Shape;1269;p52"/>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70" name="Google Shape;1270;p52"/>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71" name="Google Shape;1271;p52"/>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272" name="Google Shape;1272;p52"/>
          <p:cNvGrpSpPr/>
          <p:nvPr/>
        </p:nvGrpSpPr>
        <p:grpSpPr>
          <a:xfrm rot="5400000">
            <a:off x="275402" y="5015863"/>
            <a:ext cx="230579" cy="230579"/>
            <a:chOff x="458050" y="265600"/>
            <a:chExt cx="392675" cy="392675"/>
          </a:xfrm>
        </p:grpSpPr>
        <p:sp>
          <p:nvSpPr>
            <p:cNvPr id="1273" name="Google Shape;1273;p52"/>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74" name="Google Shape;1274;p52"/>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75" name="Google Shape;1275;p52"/>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76" name="Google Shape;1276;p52"/>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277" name="Google Shape;1277;p52"/>
          <p:cNvSpPr txBox="1"/>
          <p:nvPr>
            <p:ph type="title"/>
          </p:nvPr>
        </p:nvSpPr>
        <p:spPr>
          <a:xfrm>
            <a:off x="566250" y="2285400"/>
            <a:ext cx="2914800" cy="572700"/>
          </a:xfrm>
          <a:prstGeom prst="rect">
            <a:avLst/>
          </a:prstGeom>
        </p:spPr>
        <p:txBody>
          <a:bodyPr anchorCtr="0" anchor="ctr" bIns="0" lIns="0" spcFirstLastPara="1" rIns="0" wrap="square" tIns="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78" name="Google Shape;1278;p52"/>
          <p:cNvSpPr/>
          <p:nvPr/>
        </p:nvSpPr>
        <p:spPr>
          <a:xfrm>
            <a:off x="5224525" y="822325"/>
            <a:ext cx="2604600" cy="7305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279" name="Google Shape;1279;p52"/>
          <p:cNvSpPr/>
          <p:nvPr/>
        </p:nvSpPr>
        <p:spPr>
          <a:xfrm>
            <a:off x="5224525" y="2206500"/>
            <a:ext cx="2604600" cy="7305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280" name="Google Shape;1280;p52"/>
          <p:cNvSpPr/>
          <p:nvPr/>
        </p:nvSpPr>
        <p:spPr>
          <a:xfrm>
            <a:off x="5224525" y="3590675"/>
            <a:ext cx="2604600" cy="730500"/>
          </a:xfrm>
          <a:prstGeom prst="snip2DiagRect">
            <a:avLst>
              <a:gd fmla="val 0" name="adj1"/>
              <a:gd fmla="val 16667"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281" name="Google Shape;1281;p52"/>
          <p:cNvSpPr txBox="1"/>
          <p:nvPr>
            <p:ph idx="1" type="body"/>
          </p:nvPr>
        </p:nvSpPr>
        <p:spPr>
          <a:xfrm>
            <a:off x="5862914" y="948175"/>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282" name="Google Shape;1282;p52"/>
          <p:cNvSpPr txBox="1"/>
          <p:nvPr>
            <p:ph idx="2" type="body"/>
          </p:nvPr>
        </p:nvSpPr>
        <p:spPr>
          <a:xfrm>
            <a:off x="5860050" y="2329800"/>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283" name="Google Shape;1283;p52"/>
          <p:cNvSpPr txBox="1"/>
          <p:nvPr>
            <p:ph idx="3" type="body"/>
          </p:nvPr>
        </p:nvSpPr>
        <p:spPr>
          <a:xfrm>
            <a:off x="5860050" y="3726938"/>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284" name="Google Shape;1284;p52"/>
          <p:cNvSpPr txBox="1"/>
          <p:nvPr>
            <p:ph idx="4" type="subTitle"/>
          </p:nvPr>
        </p:nvSpPr>
        <p:spPr>
          <a:xfrm>
            <a:off x="5357325" y="97435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285" name="Google Shape;1285;p52"/>
          <p:cNvSpPr txBox="1"/>
          <p:nvPr>
            <p:ph idx="5" type="subTitle"/>
          </p:nvPr>
        </p:nvSpPr>
        <p:spPr>
          <a:xfrm>
            <a:off x="5357325" y="235065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286" name="Google Shape;1286;p52"/>
          <p:cNvSpPr txBox="1"/>
          <p:nvPr>
            <p:ph idx="6" type="subTitle"/>
          </p:nvPr>
        </p:nvSpPr>
        <p:spPr>
          <a:xfrm>
            <a:off x="5357325" y="374780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2 v1">
  <p:cSld name="CUSTOM_32">
    <p:spTree>
      <p:nvGrpSpPr>
        <p:cNvPr id="1287" name="Shape 1287"/>
        <p:cNvGrpSpPr/>
        <p:nvPr/>
      </p:nvGrpSpPr>
      <p:grpSpPr>
        <a:xfrm>
          <a:off x="0" y="0"/>
          <a:ext cx="0" cy="0"/>
          <a:chOff x="0" y="0"/>
          <a:chExt cx="0" cy="0"/>
        </a:xfrm>
      </p:grpSpPr>
      <p:sp>
        <p:nvSpPr>
          <p:cNvPr id="1288" name="Google Shape;1288;p53"/>
          <p:cNvSpPr txBox="1"/>
          <p:nvPr>
            <p:ph type="title"/>
          </p:nvPr>
        </p:nvSpPr>
        <p:spPr>
          <a:xfrm>
            <a:off x="566250" y="445025"/>
            <a:ext cx="8011500" cy="572700"/>
          </a:xfrm>
          <a:prstGeom prst="rect">
            <a:avLst/>
          </a:prstGeom>
        </p:spPr>
        <p:txBody>
          <a:bodyPr anchorCtr="0" anchor="t" bIns="0" lIns="0" spcFirstLastPara="1" rIns="0" wrap="square" tIns="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289" name="Google Shape;1289;p53"/>
          <p:cNvSpPr/>
          <p:nvPr/>
        </p:nvSpPr>
        <p:spPr>
          <a:xfrm>
            <a:off x="513900" y="2454550"/>
            <a:ext cx="816000" cy="7233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290" name="Google Shape;1290;p53"/>
          <p:cNvSpPr txBox="1"/>
          <p:nvPr>
            <p:ph idx="1" type="body"/>
          </p:nvPr>
        </p:nvSpPr>
        <p:spPr>
          <a:xfrm>
            <a:off x="1501026" y="2444234"/>
            <a:ext cx="2586000" cy="7440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291" name="Google Shape;1291;p53"/>
          <p:cNvSpPr txBox="1"/>
          <p:nvPr>
            <p:ph idx="2" type="body"/>
          </p:nvPr>
        </p:nvSpPr>
        <p:spPr>
          <a:xfrm>
            <a:off x="5991742" y="2448697"/>
            <a:ext cx="2586000" cy="7440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292" name="Google Shape;1292;p53"/>
          <p:cNvSpPr/>
          <p:nvPr/>
        </p:nvSpPr>
        <p:spPr>
          <a:xfrm>
            <a:off x="4924925" y="2459596"/>
            <a:ext cx="816000" cy="7311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293" name="Google Shape;1293;p53"/>
          <p:cNvSpPr txBox="1"/>
          <p:nvPr>
            <p:ph idx="3" type="subTitle"/>
          </p:nvPr>
        </p:nvSpPr>
        <p:spPr>
          <a:xfrm>
            <a:off x="677100" y="260885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294" name="Google Shape;1294;p53"/>
          <p:cNvSpPr txBox="1"/>
          <p:nvPr>
            <p:ph idx="4" type="subTitle"/>
          </p:nvPr>
        </p:nvSpPr>
        <p:spPr>
          <a:xfrm>
            <a:off x="5088125" y="260885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295" name="Google Shape;1295;p53"/>
          <p:cNvSpPr/>
          <p:nvPr/>
        </p:nvSpPr>
        <p:spPr>
          <a:xfrm rot="10800000">
            <a:off x="7634350" y="-5197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296" name="Google Shape;1296;p53"/>
          <p:cNvGrpSpPr/>
          <p:nvPr/>
        </p:nvGrpSpPr>
        <p:grpSpPr>
          <a:xfrm>
            <a:off x="8137738" y="-49687"/>
            <a:ext cx="392675" cy="392675"/>
            <a:chOff x="458050" y="265600"/>
            <a:chExt cx="392675" cy="392675"/>
          </a:xfrm>
        </p:grpSpPr>
        <p:sp>
          <p:nvSpPr>
            <p:cNvPr id="1297" name="Google Shape;1297;p53"/>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98" name="Google Shape;1298;p53"/>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299" name="Google Shape;1299;p53"/>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00" name="Google Shape;1300;p53"/>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301" name="Google Shape;1301;p53"/>
          <p:cNvGrpSpPr/>
          <p:nvPr/>
        </p:nvGrpSpPr>
        <p:grpSpPr>
          <a:xfrm>
            <a:off x="8677638" y="-49700"/>
            <a:ext cx="392675" cy="392675"/>
            <a:chOff x="458050" y="265600"/>
            <a:chExt cx="392675" cy="392675"/>
          </a:xfrm>
        </p:grpSpPr>
        <p:sp>
          <p:nvSpPr>
            <p:cNvPr id="1302" name="Google Shape;1302;p53"/>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03" name="Google Shape;1303;p53"/>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04" name="Google Shape;1304;p53"/>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05" name="Google Shape;1305;p53"/>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306" name="Google Shape;1306;p53"/>
          <p:cNvSpPr/>
          <p:nvPr/>
        </p:nvSpPr>
        <p:spPr>
          <a:xfrm>
            <a:off x="2486576"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Multiple Quiz Options 2 v2">
  <p:cSld name="CUSTOM_33">
    <p:spTree>
      <p:nvGrpSpPr>
        <p:cNvPr id="1307" name="Shape 1307"/>
        <p:cNvGrpSpPr/>
        <p:nvPr/>
      </p:nvGrpSpPr>
      <p:grpSpPr>
        <a:xfrm>
          <a:off x="0" y="0"/>
          <a:ext cx="0" cy="0"/>
          <a:chOff x="0" y="0"/>
          <a:chExt cx="0" cy="0"/>
        </a:xfrm>
      </p:grpSpPr>
      <p:sp>
        <p:nvSpPr>
          <p:cNvPr id="1308" name="Google Shape;1308;p54"/>
          <p:cNvSpPr/>
          <p:nvPr/>
        </p:nvSpPr>
        <p:spPr>
          <a:xfrm>
            <a:off x="3909775" y="-27225"/>
            <a:ext cx="5234100" cy="51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309" name="Google Shape;1309;p54"/>
          <p:cNvGrpSpPr/>
          <p:nvPr/>
        </p:nvGrpSpPr>
        <p:grpSpPr>
          <a:xfrm>
            <a:off x="7939157" y="-559388"/>
            <a:ext cx="1572280" cy="1572280"/>
            <a:chOff x="987244" y="313753"/>
            <a:chExt cx="555321" cy="555321"/>
          </a:xfrm>
        </p:grpSpPr>
        <p:grpSp>
          <p:nvGrpSpPr>
            <p:cNvPr id="1310" name="Google Shape;1310;p54"/>
            <p:cNvGrpSpPr/>
            <p:nvPr/>
          </p:nvGrpSpPr>
          <p:grpSpPr>
            <a:xfrm>
              <a:off x="1068575" y="395075"/>
              <a:ext cx="392675" cy="392675"/>
              <a:chOff x="458050" y="265600"/>
              <a:chExt cx="392675" cy="392675"/>
            </a:xfrm>
          </p:grpSpPr>
          <p:sp>
            <p:nvSpPr>
              <p:cNvPr id="1311" name="Google Shape;1311;p54"/>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12" name="Google Shape;1312;p54"/>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13" name="Google Shape;1313;p54"/>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14" name="Google Shape;1314;p54"/>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315" name="Google Shape;1315;p54"/>
            <p:cNvGrpSpPr/>
            <p:nvPr/>
          </p:nvGrpSpPr>
          <p:grpSpPr>
            <a:xfrm rot="-2700000">
              <a:off x="1068569" y="395078"/>
              <a:ext cx="392671" cy="392671"/>
              <a:chOff x="458050" y="265600"/>
              <a:chExt cx="392675" cy="392675"/>
            </a:xfrm>
          </p:grpSpPr>
          <p:sp>
            <p:nvSpPr>
              <p:cNvPr id="1316" name="Google Shape;1316;p54"/>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17" name="Google Shape;1317;p54"/>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18" name="Google Shape;1318;p54"/>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19" name="Google Shape;1319;p54"/>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1320" name="Google Shape;1320;p54"/>
          <p:cNvSpPr/>
          <p:nvPr/>
        </p:nvSpPr>
        <p:spPr>
          <a:xfrm>
            <a:off x="3362526" y="47728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321" name="Google Shape;1321;p54"/>
          <p:cNvGrpSpPr/>
          <p:nvPr/>
        </p:nvGrpSpPr>
        <p:grpSpPr>
          <a:xfrm rot="5400000">
            <a:off x="4164913" y="48982"/>
            <a:ext cx="230579" cy="230579"/>
            <a:chOff x="458050" y="265600"/>
            <a:chExt cx="392675" cy="392675"/>
          </a:xfrm>
        </p:grpSpPr>
        <p:sp>
          <p:nvSpPr>
            <p:cNvPr id="1322" name="Google Shape;1322;p54"/>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23" name="Google Shape;1323;p54"/>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24" name="Google Shape;1324;p54"/>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25" name="Google Shape;1325;p54"/>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326" name="Google Shape;1326;p54"/>
          <p:cNvGrpSpPr/>
          <p:nvPr/>
        </p:nvGrpSpPr>
        <p:grpSpPr>
          <a:xfrm rot="5400000">
            <a:off x="3985952" y="276513"/>
            <a:ext cx="230579" cy="230579"/>
            <a:chOff x="458050" y="265600"/>
            <a:chExt cx="392675" cy="392675"/>
          </a:xfrm>
        </p:grpSpPr>
        <p:sp>
          <p:nvSpPr>
            <p:cNvPr id="1327" name="Google Shape;1327;p54"/>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28" name="Google Shape;1328;p54"/>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29" name="Google Shape;1329;p54"/>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30" name="Google Shape;1330;p54"/>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331" name="Google Shape;1331;p54"/>
          <p:cNvGrpSpPr/>
          <p:nvPr/>
        </p:nvGrpSpPr>
        <p:grpSpPr>
          <a:xfrm rot="5400000">
            <a:off x="44813" y="4583832"/>
            <a:ext cx="230579" cy="230579"/>
            <a:chOff x="458050" y="265600"/>
            <a:chExt cx="392675" cy="392675"/>
          </a:xfrm>
        </p:grpSpPr>
        <p:sp>
          <p:nvSpPr>
            <p:cNvPr id="1332" name="Google Shape;1332;p54"/>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33" name="Google Shape;1333;p54"/>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34" name="Google Shape;1334;p54"/>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35" name="Google Shape;1335;p54"/>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336" name="Google Shape;1336;p54"/>
          <p:cNvGrpSpPr/>
          <p:nvPr/>
        </p:nvGrpSpPr>
        <p:grpSpPr>
          <a:xfrm rot="5400000">
            <a:off x="44827" y="4857688"/>
            <a:ext cx="230579" cy="230579"/>
            <a:chOff x="458050" y="265600"/>
            <a:chExt cx="392675" cy="392675"/>
          </a:xfrm>
        </p:grpSpPr>
        <p:sp>
          <p:nvSpPr>
            <p:cNvPr id="1337" name="Google Shape;1337;p54"/>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38" name="Google Shape;1338;p54"/>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39" name="Google Shape;1339;p54"/>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40" name="Google Shape;1340;p54"/>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341" name="Google Shape;1341;p54"/>
          <p:cNvGrpSpPr/>
          <p:nvPr/>
        </p:nvGrpSpPr>
        <p:grpSpPr>
          <a:xfrm rot="5400000">
            <a:off x="275388" y="4742007"/>
            <a:ext cx="230579" cy="230579"/>
            <a:chOff x="458050" y="265600"/>
            <a:chExt cx="392675" cy="392675"/>
          </a:xfrm>
        </p:grpSpPr>
        <p:sp>
          <p:nvSpPr>
            <p:cNvPr id="1342" name="Google Shape;1342;p54"/>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43" name="Google Shape;1343;p54"/>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44" name="Google Shape;1344;p54"/>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45" name="Google Shape;1345;p54"/>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346" name="Google Shape;1346;p54"/>
          <p:cNvGrpSpPr/>
          <p:nvPr/>
        </p:nvGrpSpPr>
        <p:grpSpPr>
          <a:xfrm rot="5400000">
            <a:off x="275402" y="5015863"/>
            <a:ext cx="230579" cy="230579"/>
            <a:chOff x="458050" y="265600"/>
            <a:chExt cx="392675" cy="392675"/>
          </a:xfrm>
        </p:grpSpPr>
        <p:sp>
          <p:nvSpPr>
            <p:cNvPr id="1347" name="Google Shape;1347;p54"/>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48" name="Google Shape;1348;p54"/>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49" name="Google Shape;1349;p54"/>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50" name="Google Shape;1350;p54"/>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351" name="Google Shape;1351;p54"/>
          <p:cNvSpPr txBox="1"/>
          <p:nvPr>
            <p:ph type="title"/>
          </p:nvPr>
        </p:nvSpPr>
        <p:spPr>
          <a:xfrm>
            <a:off x="566250" y="2285400"/>
            <a:ext cx="2914800" cy="572700"/>
          </a:xfrm>
          <a:prstGeom prst="rect">
            <a:avLst/>
          </a:prstGeom>
        </p:spPr>
        <p:txBody>
          <a:bodyPr anchorCtr="0" anchor="ctr" bIns="0" lIns="0" spcFirstLastPara="1" rIns="0" wrap="square" tIns="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52" name="Google Shape;1352;p54"/>
          <p:cNvSpPr/>
          <p:nvPr/>
        </p:nvSpPr>
        <p:spPr>
          <a:xfrm>
            <a:off x="5224525" y="1500838"/>
            <a:ext cx="2604600" cy="7305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353" name="Google Shape;1353;p54"/>
          <p:cNvSpPr/>
          <p:nvPr/>
        </p:nvSpPr>
        <p:spPr>
          <a:xfrm>
            <a:off x="5224525" y="2885013"/>
            <a:ext cx="2604600" cy="7305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354" name="Google Shape;1354;p54"/>
          <p:cNvSpPr txBox="1"/>
          <p:nvPr>
            <p:ph idx="1" type="body"/>
          </p:nvPr>
        </p:nvSpPr>
        <p:spPr>
          <a:xfrm>
            <a:off x="5862914" y="1626688"/>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355" name="Google Shape;1355;p54"/>
          <p:cNvSpPr txBox="1"/>
          <p:nvPr>
            <p:ph idx="2" type="body"/>
          </p:nvPr>
        </p:nvSpPr>
        <p:spPr>
          <a:xfrm>
            <a:off x="5860050" y="3008313"/>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356" name="Google Shape;1356;p54"/>
          <p:cNvSpPr txBox="1"/>
          <p:nvPr>
            <p:ph idx="3" type="subTitle"/>
          </p:nvPr>
        </p:nvSpPr>
        <p:spPr>
          <a:xfrm>
            <a:off x="5357325" y="1652863"/>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357" name="Google Shape;1357;p54"/>
          <p:cNvSpPr txBox="1"/>
          <p:nvPr>
            <p:ph idx="4" type="subTitle"/>
          </p:nvPr>
        </p:nvSpPr>
        <p:spPr>
          <a:xfrm>
            <a:off x="5357325" y="3029163"/>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4 v1">
  <p:cSld name="CUSTOM_35">
    <p:spTree>
      <p:nvGrpSpPr>
        <p:cNvPr id="1358" name="Shape 1358"/>
        <p:cNvGrpSpPr/>
        <p:nvPr/>
      </p:nvGrpSpPr>
      <p:grpSpPr>
        <a:xfrm>
          <a:off x="0" y="0"/>
          <a:ext cx="0" cy="0"/>
          <a:chOff x="0" y="0"/>
          <a:chExt cx="0" cy="0"/>
        </a:xfrm>
      </p:grpSpPr>
      <p:sp>
        <p:nvSpPr>
          <p:cNvPr id="1359" name="Google Shape;1359;p55"/>
          <p:cNvSpPr txBox="1"/>
          <p:nvPr>
            <p:ph type="title"/>
          </p:nvPr>
        </p:nvSpPr>
        <p:spPr>
          <a:xfrm>
            <a:off x="566250" y="445025"/>
            <a:ext cx="8011500" cy="572700"/>
          </a:xfrm>
          <a:prstGeom prst="rect">
            <a:avLst/>
          </a:prstGeom>
        </p:spPr>
        <p:txBody>
          <a:bodyPr anchorCtr="0" anchor="t" bIns="0" lIns="0" spcFirstLastPara="1" rIns="0" wrap="square" tIns="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360" name="Google Shape;1360;p55"/>
          <p:cNvSpPr/>
          <p:nvPr/>
        </p:nvSpPr>
        <p:spPr>
          <a:xfrm rot="10800000">
            <a:off x="7634350" y="-5197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361" name="Google Shape;1361;p55"/>
          <p:cNvGrpSpPr/>
          <p:nvPr/>
        </p:nvGrpSpPr>
        <p:grpSpPr>
          <a:xfrm>
            <a:off x="8137738" y="-49687"/>
            <a:ext cx="392675" cy="392675"/>
            <a:chOff x="458050" y="265600"/>
            <a:chExt cx="392675" cy="392675"/>
          </a:xfrm>
        </p:grpSpPr>
        <p:sp>
          <p:nvSpPr>
            <p:cNvPr id="1362" name="Google Shape;1362;p5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3" name="Google Shape;1363;p5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4" name="Google Shape;1364;p5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5" name="Google Shape;1365;p5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366" name="Google Shape;1366;p55"/>
          <p:cNvGrpSpPr/>
          <p:nvPr/>
        </p:nvGrpSpPr>
        <p:grpSpPr>
          <a:xfrm>
            <a:off x="8677638" y="-49700"/>
            <a:ext cx="392675" cy="392675"/>
            <a:chOff x="458050" y="265600"/>
            <a:chExt cx="392675" cy="392675"/>
          </a:xfrm>
        </p:grpSpPr>
        <p:sp>
          <p:nvSpPr>
            <p:cNvPr id="1367" name="Google Shape;1367;p55"/>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8" name="Google Shape;1368;p55"/>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69" name="Google Shape;1369;p55"/>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70" name="Google Shape;1370;p55"/>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371" name="Google Shape;1371;p55"/>
          <p:cNvSpPr/>
          <p:nvPr/>
        </p:nvSpPr>
        <p:spPr>
          <a:xfrm>
            <a:off x="2486576"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72" name="Google Shape;1372;p55"/>
          <p:cNvSpPr/>
          <p:nvPr/>
        </p:nvSpPr>
        <p:spPr>
          <a:xfrm>
            <a:off x="379400" y="2428775"/>
            <a:ext cx="815400" cy="7305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73" name="Google Shape;1373;p55"/>
          <p:cNvSpPr/>
          <p:nvPr/>
        </p:nvSpPr>
        <p:spPr>
          <a:xfrm>
            <a:off x="4581475" y="2428775"/>
            <a:ext cx="815400" cy="7305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74" name="Google Shape;1374;p55"/>
          <p:cNvSpPr/>
          <p:nvPr/>
        </p:nvSpPr>
        <p:spPr>
          <a:xfrm>
            <a:off x="379400" y="3613750"/>
            <a:ext cx="815400" cy="730500"/>
          </a:xfrm>
          <a:prstGeom prst="snip2DiagRect">
            <a:avLst>
              <a:gd fmla="val 0" name="adj1"/>
              <a:gd fmla="val 16667"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75" name="Google Shape;1375;p55"/>
          <p:cNvSpPr/>
          <p:nvPr/>
        </p:nvSpPr>
        <p:spPr>
          <a:xfrm>
            <a:off x="4581475" y="3613750"/>
            <a:ext cx="815400" cy="730500"/>
          </a:xfrm>
          <a:prstGeom prst="snip2DiagRect">
            <a:avLst>
              <a:gd fmla="val 0" name="adj1"/>
              <a:gd fmla="val 16667"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376" name="Google Shape;1376;p55"/>
          <p:cNvSpPr txBox="1"/>
          <p:nvPr>
            <p:ph idx="1" type="body"/>
          </p:nvPr>
        </p:nvSpPr>
        <p:spPr>
          <a:xfrm>
            <a:off x="1321375" y="2528363"/>
            <a:ext cx="30543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77" name="Google Shape;1377;p55"/>
          <p:cNvSpPr txBox="1"/>
          <p:nvPr>
            <p:ph idx="2" type="body"/>
          </p:nvPr>
        </p:nvSpPr>
        <p:spPr>
          <a:xfrm>
            <a:off x="5523450" y="2528363"/>
            <a:ext cx="30543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78" name="Google Shape;1378;p55"/>
          <p:cNvSpPr txBox="1"/>
          <p:nvPr>
            <p:ph idx="3" type="body"/>
          </p:nvPr>
        </p:nvSpPr>
        <p:spPr>
          <a:xfrm>
            <a:off x="1321375" y="3726763"/>
            <a:ext cx="30543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79" name="Google Shape;1379;p55"/>
          <p:cNvSpPr txBox="1"/>
          <p:nvPr>
            <p:ph idx="4" type="body"/>
          </p:nvPr>
        </p:nvSpPr>
        <p:spPr>
          <a:xfrm>
            <a:off x="5523450" y="3726763"/>
            <a:ext cx="30543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380" name="Google Shape;1380;p55"/>
          <p:cNvSpPr txBox="1"/>
          <p:nvPr>
            <p:ph idx="5" type="subTitle"/>
          </p:nvPr>
        </p:nvSpPr>
        <p:spPr>
          <a:xfrm>
            <a:off x="542300" y="2577725"/>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381" name="Google Shape;1381;p55"/>
          <p:cNvSpPr txBox="1"/>
          <p:nvPr>
            <p:ph idx="6" type="subTitle"/>
          </p:nvPr>
        </p:nvSpPr>
        <p:spPr>
          <a:xfrm>
            <a:off x="4744375" y="2577725"/>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382" name="Google Shape;1382;p55"/>
          <p:cNvSpPr txBox="1"/>
          <p:nvPr>
            <p:ph idx="7" type="subTitle"/>
          </p:nvPr>
        </p:nvSpPr>
        <p:spPr>
          <a:xfrm>
            <a:off x="542300" y="3776125"/>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383" name="Google Shape;1383;p55"/>
          <p:cNvSpPr txBox="1"/>
          <p:nvPr>
            <p:ph idx="8" type="subTitle"/>
          </p:nvPr>
        </p:nvSpPr>
        <p:spPr>
          <a:xfrm>
            <a:off x="4744375" y="3776125"/>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4 v2">
  <p:cSld name="CUSTOM_36">
    <p:spTree>
      <p:nvGrpSpPr>
        <p:cNvPr id="1384" name="Shape 1384"/>
        <p:cNvGrpSpPr/>
        <p:nvPr/>
      </p:nvGrpSpPr>
      <p:grpSpPr>
        <a:xfrm>
          <a:off x="0" y="0"/>
          <a:ext cx="0" cy="0"/>
          <a:chOff x="0" y="0"/>
          <a:chExt cx="0" cy="0"/>
        </a:xfrm>
      </p:grpSpPr>
      <p:sp>
        <p:nvSpPr>
          <p:cNvPr id="1385" name="Google Shape;1385;p56"/>
          <p:cNvSpPr/>
          <p:nvPr/>
        </p:nvSpPr>
        <p:spPr>
          <a:xfrm>
            <a:off x="3909775" y="-27225"/>
            <a:ext cx="5234100" cy="51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386" name="Google Shape;1386;p56"/>
          <p:cNvGrpSpPr/>
          <p:nvPr/>
        </p:nvGrpSpPr>
        <p:grpSpPr>
          <a:xfrm>
            <a:off x="7939157" y="-559388"/>
            <a:ext cx="1572280" cy="1572280"/>
            <a:chOff x="987244" y="313753"/>
            <a:chExt cx="555321" cy="555321"/>
          </a:xfrm>
        </p:grpSpPr>
        <p:grpSp>
          <p:nvGrpSpPr>
            <p:cNvPr id="1387" name="Google Shape;1387;p56"/>
            <p:cNvGrpSpPr/>
            <p:nvPr/>
          </p:nvGrpSpPr>
          <p:grpSpPr>
            <a:xfrm>
              <a:off x="1068575" y="395075"/>
              <a:ext cx="392675" cy="392675"/>
              <a:chOff x="458050" y="265600"/>
              <a:chExt cx="392675" cy="392675"/>
            </a:xfrm>
          </p:grpSpPr>
          <p:sp>
            <p:nvSpPr>
              <p:cNvPr id="1388" name="Google Shape;1388;p56"/>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89" name="Google Shape;1389;p56"/>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90" name="Google Shape;1390;p56"/>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91" name="Google Shape;1391;p56"/>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392" name="Google Shape;1392;p56"/>
            <p:cNvGrpSpPr/>
            <p:nvPr/>
          </p:nvGrpSpPr>
          <p:grpSpPr>
            <a:xfrm rot="-2700000">
              <a:off x="1068569" y="395078"/>
              <a:ext cx="392671" cy="392671"/>
              <a:chOff x="458050" y="265600"/>
              <a:chExt cx="392675" cy="392675"/>
            </a:xfrm>
          </p:grpSpPr>
          <p:sp>
            <p:nvSpPr>
              <p:cNvPr id="1393" name="Google Shape;1393;p56"/>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94" name="Google Shape;1394;p56"/>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95" name="Google Shape;1395;p56"/>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396" name="Google Shape;1396;p56"/>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1397" name="Google Shape;1397;p56"/>
          <p:cNvSpPr/>
          <p:nvPr/>
        </p:nvSpPr>
        <p:spPr>
          <a:xfrm>
            <a:off x="3362526" y="47728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398" name="Google Shape;1398;p56"/>
          <p:cNvGrpSpPr/>
          <p:nvPr/>
        </p:nvGrpSpPr>
        <p:grpSpPr>
          <a:xfrm rot="5400000">
            <a:off x="4164913" y="48982"/>
            <a:ext cx="230579" cy="230579"/>
            <a:chOff x="458050" y="265600"/>
            <a:chExt cx="392675" cy="392675"/>
          </a:xfrm>
        </p:grpSpPr>
        <p:sp>
          <p:nvSpPr>
            <p:cNvPr id="1399" name="Google Shape;1399;p56"/>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0" name="Google Shape;1400;p56"/>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1" name="Google Shape;1401;p56"/>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2" name="Google Shape;1402;p56"/>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03" name="Google Shape;1403;p56"/>
          <p:cNvGrpSpPr/>
          <p:nvPr/>
        </p:nvGrpSpPr>
        <p:grpSpPr>
          <a:xfrm rot="5400000">
            <a:off x="3985952" y="276513"/>
            <a:ext cx="230579" cy="230579"/>
            <a:chOff x="458050" y="265600"/>
            <a:chExt cx="392675" cy="392675"/>
          </a:xfrm>
        </p:grpSpPr>
        <p:sp>
          <p:nvSpPr>
            <p:cNvPr id="1404" name="Google Shape;1404;p56"/>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5" name="Google Shape;1405;p56"/>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6" name="Google Shape;1406;p56"/>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07" name="Google Shape;1407;p56"/>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08" name="Google Shape;1408;p56"/>
          <p:cNvGrpSpPr/>
          <p:nvPr/>
        </p:nvGrpSpPr>
        <p:grpSpPr>
          <a:xfrm rot="5400000">
            <a:off x="44813" y="4583832"/>
            <a:ext cx="230579" cy="230579"/>
            <a:chOff x="458050" y="265600"/>
            <a:chExt cx="392675" cy="392675"/>
          </a:xfrm>
        </p:grpSpPr>
        <p:sp>
          <p:nvSpPr>
            <p:cNvPr id="1409" name="Google Shape;1409;p56"/>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10" name="Google Shape;1410;p56"/>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11" name="Google Shape;1411;p56"/>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12" name="Google Shape;1412;p56"/>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13" name="Google Shape;1413;p56"/>
          <p:cNvGrpSpPr/>
          <p:nvPr/>
        </p:nvGrpSpPr>
        <p:grpSpPr>
          <a:xfrm rot="5400000">
            <a:off x="44827" y="4857688"/>
            <a:ext cx="230579" cy="230579"/>
            <a:chOff x="458050" y="265600"/>
            <a:chExt cx="392675" cy="392675"/>
          </a:xfrm>
        </p:grpSpPr>
        <p:sp>
          <p:nvSpPr>
            <p:cNvPr id="1414" name="Google Shape;1414;p56"/>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15" name="Google Shape;1415;p56"/>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16" name="Google Shape;1416;p56"/>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17" name="Google Shape;1417;p56"/>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18" name="Google Shape;1418;p56"/>
          <p:cNvGrpSpPr/>
          <p:nvPr/>
        </p:nvGrpSpPr>
        <p:grpSpPr>
          <a:xfrm rot="5400000">
            <a:off x="275388" y="4742007"/>
            <a:ext cx="230579" cy="230579"/>
            <a:chOff x="458050" y="265600"/>
            <a:chExt cx="392675" cy="392675"/>
          </a:xfrm>
        </p:grpSpPr>
        <p:sp>
          <p:nvSpPr>
            <p:cNvPr id="1419" name="Google Shape;1419;p56"/>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0" name="Google Shape;1420;p56"/>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1" name="Google Shape;1421;p56"/>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2" name="Google Shape;1422;p56"/>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23" name="Google Shape;1423;p56"/>
          <p:cNvGrpSpPr/>
          <p:nvPr/>
        </p:nvGrpSpPr>
        <p:grpSpPr>
          <a:xfrm rot="5400000">
            <a:off x="275402" y="5015863"/>
            <a:ext cx="230579" cy="230579"/>
            <a:chOff x="458050" y="265600"/>
            <a:chExt cx="392675" cy="392675"/>
          </a:xfrm>
        </p:grpSpPr>
        <p:sp>
          <p:nvSpPr>
            <p:cNvPr id="1424" name="Google Shape;1424;p56"/>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5" name="Google Shape;1425;p56"/>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6" name="Google Shape;1426;p56"/>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27" name="Google Shape;1427;p56"/>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428" name="Google Shape;1428;p56"/>
          <p:cNvSpPr txBox="1"/>
          <p:nvPr>
            <p:ph type="title"/>
          </p:nvPr>
        </p:nvSpPr>
        <p:spPr>
          <a:xfrm>
            <a:off x="566250" y="2285400"/>
            <a:ext cx="2975100" cy="572700"/>
          </a:xfrm>
          <a:prstGeom prst="rect">
            <a:avLst/>
          </a:prstGeom>
        </p:spPr>
        <p:txBody>
          <a:bodyPr anchorCtr="0" anchor="ctr" bIns="0" lIns="0" spcFirstLastPara="1" rIns="0" wrap="square" tIns="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29" name="Google Shape;1429;p56"/>
          <p:cNvSpPr/>
          <p:nvPr/>
        </p:nvSpPr>
        <p:spPr>
          <a:xfrm>
            <a:off x="5224525" y="699375"/>
            <a:ext cx="2604600" cy="7305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30" name="Google Shape;1430;p56"/>
          <p:cNvSpPr/>
          <p:nvPr/>
        </p:nvSpPr>
        <p:spPr>
          <a:xfrm>
            <a:off x="5224525" y="1704125"/>
            <a:ext cx="2604600" cy="7305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31" name="Google Shape;1431;p56"/>
          <p:cNvSpPr/>
          <p:nvPr/>
        </p:nvSpPr>
        <p:spPr>
          <a:xfrm>
            <a:off x="5224525" y="2708875"/>
            <a:ext cx="2604600" cy="730500"/>
          </a:xfrm>
          <a:prstGeom prst="snip2DiagRect">
            <a:avLst>
              <a:gd fmla="val 0" name="adj1"/>
              <a:gd fmla="val 16667"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32" name="Google Shape;1432;p56"/>
          <p:cNvSpPr/>
          <p:nvPr/>
        </p:nvSpPr>
        <p:spPr>
          <a:xfrm>
            <a:off x="5224525" y="3713625"/>
            <a:ext cx="2604600" cy="730500"/>
          </a:xfrm>
          <a:prstGeom prst="snip2DiagRect">
            <a:avLst>
              <a:gd fmla="val 0" name="adj1"/>
              <a:gd fmla="val 16667" name="adj2"/>
            </a:avLst>
          </a:prstGeom>
          <a:solidFill>
            <a:schemeClr val="accent6"/>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433" name="Google Shape;1433;p56"/>
          <p:cNvSpPr txBox="1"/>
          <p:nvPr>
            <p:ph idx="1" type="body"/>
          </p:nvPr>
        </p:nvSpPr>
        <p:spPr>
          <a:xfrm>
            <a:off x="5862914" y="825225"/>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434" name="Google Shape;1434;p56"/>
          <p:cNvSpPr txBox="1"/>
          <p:nvPr>
            <p:ph idx="2" type="body"/>
          </p:nvPr>
        </p:nvSpPr>
        <p:spPr>
          <a:xfrm>
            <a:off x="5860050" y="1827425"/>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435" name="Google Shape;1435;p56"/>
          <p:cNvSpPr txBox="1"/>
          <p:nvPr>
            <p:ph idx="3" type="body"/>
          </p:nvPr>
        </p:nvSpPr>
        <p:spPr>
          <a:xfrm>
            <a:off x="5860050" y="2845138"/>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436" name="Google Shape;1436;p56"/>
          <p:cNvSpPr txBox="1"/>
          <p:nvPr>
            <p:ph idx="4" type="body"/>
          </p:nvPr>
        </p:nvSpPr>
        <p:spPr>
          <a:xfrm>
            <a:off x="5860050" y="3836925"/>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437" name="Google Shape;1437;p56"/>
          <p:cNvSpPr txBox="1"/>
          <p:nvPr>
            <p:ph idx="5" type="subTitle"/>
          </p:nvPr>
        </p:nvSpPr>
        <p:spPr>
          <a:xfrm>
            <a:off x="5357325" y="85140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438" name="Google Shape;1438;p56"/>
          <p:cNvSpPr txBox="1"/>
          <p:nvPr>
            <p:ph idx="6" type="subTitle"/>
          </p:nvPr>
        </p:nvSpPr>
        <p:spPr>
          <a:xfrm>
            <a:off x="5357325" y="1848275"/>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439" name="Google Shape;1439;p56"/>
          <p:cNvSpPr txBox="1"/>
          <p:nvPr>
            <p:ph idx="7" type="subTitle"/>
          </p:nvPr>
        </p:nvSpPr>
        <p:spPr>
          <a:xfrm>
            <a:off x="5357325" y="286600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440" name="Google Shape;1440;p56"/>
          <p:cNvSpPr txBox="1"/>
          <p:nvPr>
            <p:ph idx="8" type="subTitle"/>
          </p:nvPr>
        </p:nvSpPr>
        <p:spPr>
          <a:xfrm>
            <a:off x="5404650" y="386726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3 v1">
  <p:cSld name="CUSTOM_37">
    <p:spTree>
      <p:nvGrpSpPr>
        <p:cNvPr id="1441" name="Shape 1441"/>
        <p:cNvGrpSpPr/>
        <p:nvPr/>
      </p:nvGrpSpPr>
      <p:grpSpPr>
        <a:xfrm>
          <a:off x="0" y="0"/>
          <a:ext cx="0" cy="0"/>
          <a:chOff x="0" y="0"/>
          <a:chExt cx="0" cy="0"/>
        </a:xfrm>
      </p:grpSpPr>
      <p:sp>
        <p:nvSpPr>
          <p:cNvPr id="1442" name="Google Shape;1442;p57"/>
          <p:cNvSpPr txBox="1"/>
          <p:nvPr>
            <p:ph type="title"/>
          </p:nvPr>
        </p:nvSpPr>
        <p:spPr>
          <a:xfrm>
            <a:off x="379400" y="445025"/>
            <a:ext cx="8268300" cy="572700"/>
          </a:xfrm>
          <a:prstGeom prst="rect">
            <a:avLst/>
          </a:prstGeom>
        </p:spPr>
        <p:txBody>
          <a:bodyPr anchorCtr="0" anchor="t" bIns="0" lIns="0" spcFirstLastPara="1" rIns="0" wrap="square" tIns="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443" name="Google Shape;1443;p57"/>
          <p:cNvSpPr/>
          <p:nvPr/>
        </p:nvSpPr>
        <p:spPr>
          <a:xfrm rot="10800000">
            <a:off x="7634350" y="-5197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444" name="Google Shape;1444;p57"/>
          <p:cNvGrpSpPr/>
          <p:nvPr/>
        </p:nvGrpSpPr>
        <p:grpSpPr>
          <a:xfrm>
            <a:off x="8137738" y="-49687"/>
            <a:ext cx="392675" cy="392675"/>
            <a:chOff x="458050" y="265600"/>
            <a:chExt cx="392675" cy="392675"/>
          </a:xfrm>
        </p:grpSpPr>
        <p:sp>
          <p:nvSpPr>
            <p:cNvPr id="1445" name="Google Shape;1445;p57"/>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46" name="Google Shape;1446;p57"/>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47" name="Google Shape;1447;p57"/>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48" name="Google Shape;1448;p57"/>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49" name="Google Shape;1449;p57"/>
          <p:cNvGrpSpPr/>
          <p:nvPr/>
        </p:nvGrpSpPr>
        <p:grpSpPr>
          <a:xfrm>
            <a:off x="8677638" y="-49700"/>
            <a:ext cx="392675" cy="392675"/>
            <a:chOff x="458050" y="265600"/>
            <a:chExt cx="392675" cy="392675"/>
          </a:xfrm>
        </p:grpSpPr>
        <p:sp>
          <p:nvSpPr>
            <p:cNvPr id="1450" name="Google Shape;1450;p57"/>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51" name="Google Shape;1451;p57"/>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52" name="Google Shape;1452;p57"/>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53" name="Google Shape;1453;p57"/>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454" name="Google Shape;1454;p57"/>
          <p:cNvSpPr/>
          <p:nvPr/>
        </p:nvSpPr>
        <p:spPr>
          <a:xfrm>
            <a:off x="2486576"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55" name="Google Shape;1455;p57"/>
          <p:cNvSpPr/>
          <p:nvPr/>
        </p:nvSpPr>
        <p:spPr>
          <a:xfrm>
            <a:off x="379400" y="2644450"/>
            <a:ext cx="639300" cy="5727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56" name="Google Shape;1456;p57"/>
          <p:cNvSpPr txBox="1"/>
          <p:nvPr>
            <p:ph idx="1" type="body"/>
          </p:nvPr>
        </p:nvSpPr>
        <p:spPr>
          <a:xfrm>
            <a:off x="1112700" y="2665150"/>
            <a:ext cx="18468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57" name="Google Shape;1457;p57"/>
          <p:cNvSpPr txBox="1"/>
          <p:nvPr>
            <p:ph idx="2" type="body"/>
          </p:nvPr>
        </p:nvSpPr>
        <p:spPr>
          <a:xfrm>
            <a:off x="4043713" y="2665150"/>
            <a:ext cx="18468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58" name="Google Shape;1458;p57"/>
          <p:cNvSpPr txBox="1"/>
          <p:nvPr>
            <p:ph idx="3" type="body"/>
          </p:nvPr>
        </p:nvSpPr>
        <p:spPr>
          <a:xfrm>
            <a:off x="6877225" y="2665150"/>
            <a:ext cx="1846800" cy="5313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459" name="Google Shape;1459;p57"/>
          <p:cNvSpPr/>
          <p:nvPr/>
        </p:nvSpPr>
        <p:spPr>
          <a:xfrm>
            <a:off x="3253500" y="2644450"/>
            <a:ext cx="639300" cy="5727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60" name="Google Shape;1460;p57"/>
          <p:cNvSpPr/>
          <p:nvPr/>
        </p:nvSpPr>
        <p:spPr>
          <a:xfrm>
            <a:off x="6133400" y="2644450"/>
            <a:ext cx="639300" cy="572700"/>
          </a:xfrm>
          <a:prstGeom prst="snip2DiagRect">
            <a:avLst>
              <a:gd fmla="val 0" name="adj1"/>
              <a:gd fmla="val 16667"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461" name="Google Shape;1461;p57"/>
          <p:cNvSpPr txBox="1"/>
          <p:nvPr>
            <p:ph idx="4" type="subTitle"/>
          </p:nvPr>
        </p:nvSpPr>
        <p:spPr>
          <a:xfrm>
            <a:off x="454250" y="271450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462" name="Google Shape;1462;p57"/>
          <p:cNvSpPr txBox="1"/>
          <p:nvPr>
            <p:ph idx="5" type="subTitle"/>
          </p:nvPr>
        </p:nvSpPr>
        <p:spPr>
          <a:xfrm>
            <a:off x="3331250" y="271450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463" name="Google Shape;1463;p57"/>
          <p:cNvSpPr txBox="1"/>
          <p:nvPr>
            <p:ph idx="6" type="subTitle"/>
          </p:nvPr>
        </p:nvSpPr>
        <p:spPr>
          <a:xfrm>
            <a:off x="6211935" y="271450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3 v2">
  <p:cSld name="CUSTOM_38">
    <p:spTree>
      <p:nvGrpSpPr>
        <p:cNvPr id="1464" name="Shape 1464"/>
        <p:cNvGrpSpPr/>
        <p:nvPr/>
      </p:nvGrpSpPr>
      <p:grpSpPr>
        <a:xfrm>
          <a:off x="0" y="0"/>
          <a:ext cx="0" cy="0"/>
          <a:chOff x="0" y="0"/>
          <a:chExt cx="0" cy="0"/>
        </a:xfrm>
      </p:grpSpPr>
      <p:sp>
        <p:nvSpPr>
          <p:cNvPr id="1465" name="Google Shape;1465;p58"/>
          <p:cNvSpPr/>
          <p:nvPr/>
        </p:nvSpPr>
        <p:spPr>
          <a:xfrm>
            <a:off x="3909775" y="-27225"/>
            <a:ext cx="5234100" cy="51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466" name="Google Shape;1466;p58"/>
          <p:cNvGrpSpPr/>
          <p:nvPr/>
        </p:nvGrpSpPr>
        <p:grpSpPr>
          <a:xfrm>
            <a:off x="7939157" y="-559388"/>
            <a:ext cx="1572280" cy="1572280"/>
            <a:chOff x="987244" y="313753"/>
            <a:chExt cx="555321" cy="555321"/>
          </a:xfrm>
        </p:grpSpPr>
        <p:grpSp>
          <p:nvGrpSpPr>
            <p:cNvPr id="1467" name="Google Shape;1467;p58"/>
            <p:cNvGrpSpPr/>
            <p:nvPr/>
          </p:nvGrpSpPr>
          <p:grpSpPr>
            <a:xfrm>
              <a:off x="1068575" y="395075"/>
              <a:ext cx="392675" cy="392675"/>
              <a:chOff x="458050" y="265600"/>
              <a:chExt cx="392675" cy="392675"/>
            </a:xfrm>
          </p:grpSpPr>
          <p:sp>
            <p:nvSpPr>
              <p:cNvPr id="1468" name="Google Shape;1468;p58"/>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69" name="Google Shape;1469;p58"/>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70" name="Google Shape;1470;p58"/>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71" name="Google Shape;1471;p58"/>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72" name="Google Shape;1472;p58"/>
            <p:cNvGrpSpPr/>
            <p:nvPr/>
          </p:nvGrpSpPr>
          <p:grpSpPr>
            <a:xfrm rot="-2700000">
              <a:off x="1068569" y="395078"/>
              <a:ext cx="392671" cy="392671"/>
              <a:chOff x="458050" y="265600"/>
              <a:chExt cx="392675" cy="392675"/>
            </a:xfrm>
          </p:grpSpPr>
          <p:sp>
            <p:nvSpPr>
              <p:cNvPr id="1473" name="Google Shape;1473;p58"/>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74" name="Google Shape;1474;p58"/>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75" name="Google Shape;1475;p58"/>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76" name="Google Shape;1476;p58"/>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1477" name="Google Shape;1477;p58"/>
          <p:cNvSpPr/>
          <p:nvPr/>
        </p:nvSpPr>
        <p:spPr>
          <a:xfrm>
            <a:off x="3362526" y="47728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478" name="Google Shape;1478;p58"/>
          <p:cNvGrpSpPr/>
          <p:nvPr/>
        </p:nvGrpSpPr>
        <p:grpSpPr>
          <a:xfrm rot="5400000">
            <a:off x="4164913" y="48982"/>
            <a:ext cx="230579" cy="230579"/>
            <a:chOff x="458050" y="265600"/>
            <a:chExt cx="392675" cy="392675"/>
          </a:xfrm>
        </p:grpSpPr>
        <p:sp>
          <p:nvSpPr>
            <p:cNvPr id="1479" name="Google Shape;1479;p58"/>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80" name="Google Shape;1480;p58"/>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81" name="Google Shape;1481;p58"/>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82" name="Google Shape;1482;p58"/>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83" name="Google Shape;1483;p58"/>
          <p:cNvGrpSpPr/>
          <p:nvPr/>
        </p:nvGrpSpPr>
        <p:grpSpPr>
          <a:xfrm rot="5400000">
            <a:off x="3985952" y="276513"/>
            <a:ext cx="230579" cy="230579"/>
            <a:chOff x="458050" y="265600"/>
            <a:chExt cx="392675" cy="392675"/>
          </a:xfrm>
        </p:grpSpPr>
        <p:sp>
          <p:nvSpPr>
            <p:cNvPr id="1484" name="Google Shape;1484;p58"/>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85" name="Google Shape;1485;p58"/>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86" name="Google Shape;1486;p58"/>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87" name="Google Shape;1487;p58"/>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88" name="Google Shape;1488;p58"/>
          <p:cNvGrpSpPr/>
          <p:nvPr/>
        </p:nvGrpSpPr>
        <p:grpSpPr>
          <a:xfrm rot="5400000">
            <a:off x="44813" y="4583832"/>
            <a:ext cx="230579" cy="230579"/>
            <a:chOff x="458050" y="265600"/>
            <a:chExt cx="392675" cy="392675"/>
          </a:xfrm>
        </p:grpSpPr>
        <p:sp>
          <p:nvSpPr>
            <p:cNvPr id="1489" name="Google Shape;1489;p58"/>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90" name="Google Shape;1490;p58"/>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91" name="Google Shape;1491;p58"/>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92" name="Google Shape;1492;p58"/>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93" name="Google Shape;1493;p58"/>
          <p:cNvGrpSpPr/>
          <p:nvPr/>
        </p:nvGrpSpPr>
        <p:grpSpPr>
          <a:xfrm rot="5400000">
            <a:off x="44827" y="4857688"/>
            <a:ext cx="230579" cy="230579"/>
            <a:chOff x="458050" y="265600"/>
            <a:chExt cx="392675" cy="392675"/>
          </a:xfrm>
        </p:grpSpPr>
        <p:sp>
          <p:nvSpPr>
            <p:cNvPr id="1494" name="Google Shape;1494;p58"/>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95" name="Google Shape;1495;p58"/>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96" name="Google Shape;1496;p58"/>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497" name="Google Shape;1497;p58"/>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498" name="Google Shape;1498;p58"/>
          <p:cNvGrpSpPr/>
          <p:nvPr/>
        </p:nvGrpSpPr>
        <p:grpSpPr>
          <a:xfrm rot="5400000">
            <a:off x="275388" y="4742007"/>
            <a:ext cx="230579" cy="230579"/>
            <a:chOff x="458050" y="265600"/>
            <a:chExt cx="392675" cy="392675"/>
          </a:xfrm>
        </p:grpSpPr>
        <p:sp>
          <p:nvSpPr>
            <p:cNvPr id="1499" name="Google Shape;1499;p58"/>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00" name="Google Shape;1500;p58"/>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01" name="Google Shape;1501;p58"/>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02" name="Google Shape;1502;p58"/>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503" name="Google Shape;1503;p58"/>
          <p:cNvGrpSpPr/>
          <p:nvPr/>
        </p:nvGrpSpPr>
        <p:grpSpPr>
          <a:xfrm rot="5400000">
            <a:off x="275402" y="5015863"/>
            <a:ext cx="230579" cy="230579"/>
            <a:chOff x="458050" y="265600"/>
            <a:chExt cx="392675" cy="392675"/>
          </a:xfrm>
        </p:grpSpPr>
        <p:sp>
          <p:nvSpPr>
            <p:cNvPr id="1504" name="Google Shape;1504;p58"/>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05" name="Google Shape;1505;p58"/>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06" name="Google Shape;1506;p58"/>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07" name="Google Shape;1507;p58"/>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508" name="Google Shape;1508;p58"/>
          <p:cNvSpPr txBox="1"/>
          <p:nvPr>
            <p:ph type="title"/>
          </p:nvPr>
        </p:nvSpPr>
        <p:spPr>
          <a:xfrm>
            <a:off x="566250" y="2285400"/>
            <a:ext cx="2975100" cy="572700"/>
          </a:xfrm>
          <a:prstGeom prst="rect">
            <a:avLst/>
          </a:prstGeom>
        </p:spPr>
        <p:txBody>
          <a:bodyPr anchorCtr="0" anchor="ctr" bIns="0" lIns="0" spcFirstLastPara="1" rIns="0" wrap="square" tIns="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509" name="Google Shape;1509;p58"/>
          <p:cNvSpPr/>
          <p:nvPr/>
        </p:nvSpPr>
        <p:spPr>
          <a:xfrm>
            <a:off x="5224525" y="822325"/>
            <a:ext cx="2604600" cy="7305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10" name="Google Shape;1510;p58"/>
          <p:cNvSpPr/>
          <p:nvPr/>
        </p:nvSpPr>
        <p:spPr>
          <a:xfrm>
            <a:off x="5224525" y="2206500"/>
            <a:ext cx="2604600" cy="7305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11" name="Google Shape;1511;p58"/>
          <p:cNvSpPr/>
          <p:nvPr/>
        </p:nvSpPr>
        <p:spPr>
          <a:xfrm>
            <a:off x="5224525" y="3590675"/>
            <a:ext cx="2604600" cy="730500"/>
          </a:xfrm>
          <a:prstGeom prst="snip2DiagRect">
            <a:avLst>
              <a:gd fmla="val 0" name="adj1"/>
              <a:gd fmla="val 16667" name="adj2"/>
            </a:avLst>
          </a:prstGeom>
          <a:solidFill>
            <a:schemeClr val="accent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12" name="Google Shape;1512;p58"/>
          <p:cNvSpPr txBox="1"/>
          <p:nvPr>
            <p:ph idx="1" type="body"/>
          </p:nvPr>
        </p:nvSpPr>
        <p:spPr>
          <a:xfrm>
            <a:off x="5862914" y="948175"/>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513" name="Google Shape;1513;p58"/>
          <p:cNvSpPr txBox="1"/>
          <p:nvPr>
            <p:ph idx="2" type="body"/>
          </p:nvPr>
        </p:nvSpPr>
        <p:spPr>
          <a:xfrm>
            <a:off x="5860050" y="2329800"/>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514" name="Google Shape;1514;p58"/>
          <p:cNvSpPr txBox="1"/>
          <p:nvPr>
            <p:ph idx="3" type="body"/>
          </p:nvPr>
        </p:nvSpPr>
        <p:spPr>
          <a:xfrm>
            <a:off x="5860050" y="3726938"/>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515" name="Google Shape;1515;p58"/>
          <p:cNvSpPr txBox="1"/>
          <p:nvPr>
            <p:ph idx="4" type="subTitle"/>
          </p:nvPr>
        </p:nvSpPr>
        <p:spPr>
          <a:xfrm>
            <a:off x="5357325" y="97435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516" name="Google Shape;1516;p58"/>
          <p:cNvSpPr txBox="1"/>
          <p:nvPr>
            <p:ph idx="5" type="subTitle"/>
          </p:nvPr>
        </p:nvSpPr>
        <p:spPr>
          <a:xfrm>
            <a:off x="5357325" y="235065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517" name="Google Shape;1517;p58"/>
          <p:cNvSpPr txBox="1"/>
          <p:nvPr>
            <p:ph idx="6" type="subTitle"/>
          </p:nvPr>
        </p:nvSpPr>
        <p:spPr>
          <a:xfrm>
            <a:off x="5357325" y="3747800"/>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2 v1">
  <p:cSld name="CUSTOM_39">
    <p:spTree>
      <p:nvGrpSpPr>
        <p:cNvPr id="1518" name="Shape 1518"/>
        <p:cNvGrpSpPr/>
        <p:nvPr/>
      </p:nvGrpSpPr>
      <p:grpSpPr>
        <a:xfrm>
          <a:off x="0" y="0"/>
          <a:ext cx="0" cy="0"/>
          <a:chOff x="0" y="0"/>
          <a:chExt cx="0" cy="0"/>
        </a:xfrm>
      </p:grpSpPr>
      <p:sp>
        <p:nvSpPr>
          <p:cNvPr id="1519" name="Google Shape;1519;p59"/>
          <p:cNvSpPr txBox="1"/>
          <p:nvPr>
            <p:ph type="title"/>
          </p:nvPr>
        </p:nvSpPr>
        <p:spPr>
          <a:xfrm>
            <a:off x="566250" y="445025"/>
            <a:ext cx="8011500" cy="572700"/>
          </a:xfrm>
          <a:prstGeom prst="rect">
            <a:avLst/>
          </a:prstGeom>
        </p:spPr>
        <p:txBody>
          <a:bodyPr anchorCtr="0" anchor="t" bIns="0" lIns="0" spcFirstLastPara="1" rIns="0" wrap="square" tIns="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520" name="Google Shape;1520;p59"/>
          <p:cNvSpPr/>
          <p:nvPr/>
        </p:nvSpPr>
        <p:spPr>
          <a:xfrm rot="10800000">
            <a:off x="7634350" y="-5197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521" name="Google Shape;1521;p59"/>
          <p:cNvGrpSpPr/>
          <p:nvPr/>
        </p:nvGrpSpPr>
        <p:grpSpPr>
          <a:xfrm>
            <a:off x="8137738" y="-49687"/>
            <a:ext cx="392675" cy="392675"/>
            <a:chOff x="458050" y="265600"/>
            <a:chExt cx="392675" cy="392675"/>
          </a:xfrm>
        </p:grpSpPr>
        <p:sp>
          <p:nvSpPr>
            <p:cNvPr id="1522" name="Google Shape;1522;p59"/>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23" name="Google Shape;1523;p59"/>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24" name="Google Shape;1524;p59"/>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25" name="Google Shape;1525;p59"/>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526" name="Google Shape;1526;p59"/>
          <p:cNvGrpSpPr/>
          <p:nvPr/>
        </p:nvGrpSpPr>
        <p:grpSpPr>
          <a:xfrm>
            <a:off x="8677638" y="-49700"/>
            <a:ext cx="392675" cy="392675"/>
            <a:chOff x="458050" y="265600"/>
            <a:chExt cx="392675" cy="392675"/>
          </a:xfrm>
        </p:grpSpPr>
        <p:sp>
          <p:nvSpPr>
            <p:cNvPr id="1527" name="Google Shape;1527;p59"/>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28" name="Google Shape;1528;p59"/>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29" name="Google Shape;1529;p59"/>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30" name="Google Shape;1530;p59"/>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531" name="Google Shape;1531;p59"/>
          <p:cNvSpPr/>
          <p:nvPr/>
        </p:nvSpPr>
        <p:spPr>
          <a:xfrm>
            <a:off x="2486576"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32" name="Google Shape;1532;p59"/>
          <p:cNvSpPr/>
          <p:nvPr/>
        </p:nvSpPr>
        <p:spPr>
          <a:xfrm>
            <a:off x="513900" y="2454550"/>
            <a:ext cx="816000" cy="7233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533" name="Google Shape;1533;p59"/>
          <p:cNvSpPr txBox="1"/>
          <p:nvPr>
            <p:ph idx="1" type="body"/>
          </p:nvPr>
        </p:nvSpPr>
        <p:spPr>
          <a:xfrm>
            <a:off x="1501026" y="2444234"/>
            <a:ext cx="2586000" cy="7440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534" name="Google Shape;1534;p59"/>
          <p:cNvSpPr txBox="1"/>
          <p:nvPr>
            <p:ph idx="2" type="body"/>
          </p:nvPr>
        </p:nvSpPr>
        <p:spPr>
          <a:xfrm>
            <a:off x="5991742" y="2448697"/>
            <a:ext cx="2586000" cy="744000"/>
          </a:xfrm>
          <a:prstGeom prst="rect">
            <a:avLst/>
          </a:prstGeom>
        </p:spPr>
        <p:txBody>
          <a:bodyPr anchorCtr="0" anchor="ctr" bIns="0" lIns="0" spcFirstLastPara="1" rIns="0" wrap="square" tIns="0">
            <a:noAutofit/>
          </a:bodyPr>
          <a:lstStyle>
            <a:lvl1pPr indent="-317500" lvl="0" marL="457200">
              <a:spcBef>
                <a:spcPts val="0"/>
              </a:spcBef>
              <a:spcAft>
                <a:spcPts val="0"/>
              </a:spcAft>
              <a:buSzPts val="1400"/>
              <a:buChar char="●"/>
              <a:defRPr sz="1400"/>
            </a:lvl1pPr>
            <a:lvl2pPr indent="-317500" lvl="1" marL="914400">
              <a:spcBef>
                <a:spcPts val="0"/>
              </a:spcBef>
              <a:spcAft>
                <a:spcPts val="0"/>
              </a:spcAft>
              <a:buSzPts val="1400"/>
              <a:buChar char="○"/>
              <a:defRPr sz="1400"/>
            </a:lvl2pPr>
            <a:lvl3pPr indent="-317500" lvl="2" marL="1371600">
              <a:spcBef>
                <a:spcPts val="0"/>
              </a:spcBef>
              <a:spcAft>
                <a:spcPts val="0"/>
              </a:spcAft>
              <a:buSzPts val="1400"/>
              <a:buChar char="■"/>
              <a:defRPr sz="1400"/>
            </a:lvl3pPr>
            <a:lvl4pPr indent="-317500" lvl="3" marL="1828800">
              <a:spcBef>
                <a:spcPts val="0"/>
              </a:spcBef>
              <a:spcAft>
                <a:spcPts val="0"/>
              </a:spcAft>
              <a:buSzPts val="1400"/>
              <a:buChar char="●"/>
              <a:defRPr sz="1400"/>
            </a:lvl4pPr>
            <a:lvl5pPr indent="-317500" lvl="4" marL="2286000">
              <a:spcBef>
                <a:spcPts val="0"/>
              </a:spcBef>
              <a:spcAft>
                <a:spcPts val="0"/>
              </a:spcAft>
              <a:buSzPts val="1400"/>
              <a:buChar char="○"/>
              <a:defRPr sz="1400"/>
            </a:lvl5pPr>
            <a:lvl6pPr indent="-317500" lvl="5" marL="2743200">
              <a:spcBef>
                <a:spcPts val="0"/>
              </a:spcBef>
              <a:spcAft>
                <a:spcPts val="0"/>
              </a:spcAft>
              <a:buSzPts val="1400"/>
              <a:buChar char="■"/>
              <a:defRPr sz="1400"/>
            </a:lvl6pPr>
            <a:lvl7pPr indent="-317500" lvl="6" marL="3200400">
              <a:spcBef>
                <a:spcPts val="0"/>
              </a:spcBef>
              <a:spcAft>
                <a:spcPts val="0"/>
              </a:spcAft>
              <a:buSzPts val="1400"/>
              <a:buChar char="●"/>
              <a:defRPr sz="1400"/>
            </a:lvl7pPr>
            <a:lvl8pPr indent="-317500" lvl="7" marL="3657600">
              <a:spcBef>
                <a:spcPts val="0"/>
              </a:spcBef>
              <a:spcAft>
                <a:spcPts val="0"/>
              </a:spcAft>
              <a:buSzPts val="1400"/>
              <a:buChar char="○"/>
              <a:defRPr sz="1400"/>
            </a:lvl8pPr>
            <a:lvl9pPr indent="-317500" lvl="8" marL="4114800">
              <a:spcBef>
                <a:spcPts val="0"/>
              </a:spcBef>
              <a:spcAft>
                <a:spcPts val="0"/>
              </a:spcAft>
              <a:buSzPts val="1400"/>
              <a:buChar char="■"/>
              <a:defRPr sz="1400"/>
            </a:lvl9pPr>
          </a:lstStyle>
          <a:p/>
        </p:txBody>
      </p:sp>
      <p:sp>
        <p:nvSpPr>
          <p:cNvPr id="1535" name="Google Shape;1535;p59"/>
          <p:cNvSpPr/>
          <p:nvPr/>
        </p:nvSpPr>
        <p:spPr>
          <a:xfrm>
            <a:off x="4924925" y="2459596"/>
            <a:ext cx="816000" cy="7311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000">
              <a:solidFill>
                <a:schemeClr val="lt2"/>
              </a:solidFill>
              <a:latin typeface="Fredoka"/>
              <a:ea typeface="Fredoka"/>
              <a:cs typeface="Fredoka"/>
              <a:sym typeface="Fredoka"/>
            </a:endParaRPr>
          </a:p>
        </p:txBody>
      </p:sp>
      <p:sp>
        <p:nvSpPr>
          <p:cNvPr id="1536" name="Google Shape;1536;p59"/>
          <p:cNvSpPr txBox="1"/>
          <p:nvPr>
            <p:ph idx="3" type="subTitle"/>
          </p:nvPr>
        </p:nvSpPr>
        <p:spPr>
          <a:xfrm>
            <a:off x="677100" y="260885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
        <p:nvSpPr>
          <p:cNvPr id="1537" name="Google Shape;1537;p59"/>
          <p:cNvSpPr txBox="1"/>
          <p:nvPr>
            <p:ph idx="4" type="subTitle"/>
          </p:nvPr>
        </p:nvSpPr>
        <p:spPr>
          <a:xfrm>
            <a:off x="5088125" y="2608850"/>
            <a:ext cx="489600" cy="4326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spcBef>
                <a:spcPts val="0"/>
              </a:spcBef>
              <a:spcAft>
                <a:spcPts val="0"/>
              </a:spcAft>
              <a:buClr>
                <a:schemeClr val="dk1"/>
              </a:buClr>
              <a:buSzPts val="1100"/>
              <a:buNone/>
              <a:defRPr>
                <a:solidFill>
                  <a:schemeClr val="dk1"/>
                </a:solidFill>
              </a:defRPr>
            </a:lvl2pPr>
            <a:lvl3pPr lvl="2">
              <a:spcBef>
                <a:spcPts val="0"/>
              </a:spcBef>
              <a:spcAft>
                <a:spcPts val="0"/>
              </a:spcAft>
              <a:buClr>
                <a:schemeClr val="dk1"/>
              </a:buClr>
              <a:buSzPts val="1100"/>
              <a:buNone/>
              <a:defRPr>
                <a:solidFill>
                  <a:schemeClr val="dk1"/>
                </a:solidFill>
              </a:defRPr>
            </a:lvl3pPr>
            <a:lvl4pPr lvl="3">
              <a:spcBef>
                <a:spcPts val="0"/>
              </a:spcBef>
              <a:spcAft>
                <a:spcPts val="0"/>
              </a:spcAft>
              <a:buClr>
                <a:schemeClr val="dk1"/>
              </a:buClr>
              <a:buSzPts val="1100"/>
              <a:buNone/>
              <a:defRPr>
                <a:solidFill>
                  <a:schemeClr val="dk1"/>
                </a:solidFill>
              </a:defRPr>
            </a:lvl4pPr>
            <a:lvl5pPr lvl="4">
              <a:spcBef>
                <a:spcPts val="0"/>
              </a:spcBef>
              <a:spcAft>
                <a:spcPts val="0"/>
              </a:spcAft>
              <a:buClr>
                <a:schemeClr val="dk1"/>
              </a:buClr>
              <a:buSzPts val="1100"/>
              <a:buNone/>
              <a:defRPr>
                <a:solidFill>
                  <a:schemeClr val="dk1"/>
                </a:solidFill>
              </a:defRPr>
            </a:lvl5pPr>
            <a:lvl6pPr lvl="5">
              <a:spcBef>
                <a:spcPts val="0"/>
              </a:spcBef>
              <a:spcAft>
                <a:spcPts val="0"/>
              </a:spcAft>
              <a:buClr>
                <a:schemeClr val="dk1"/>
              </a:buClr>
              <a:buSzPts val="1100"/>
              <a:buNone/>
              <a:defRPr>
                <a:solidFill>
                  <a:schemeClr val="dk1"/>
                </a:solidFill>
              </a:defRPr>
            </a:lvl6pPr>
            <a:lvl7pPr lvl="6">
              <a:spcBef>
                <a:spcPts val="0"/>
              </a:spcBef>
              <a:spcAft>
                <a:spcPts val="0"/>
              </a:spcAft>
              <a:buClr>
                <a:schemeClr val="dk1"/>
              </a:buClr>
              <a:buSzPts val="1100"/>
              <a:buNone/>
              <a:defRPr>
                <a:solidFill>
                  <a:schemeClr val="dk1"/>
                </a:solidFill>
              </a:defRPr>
            </a:lvl7pPr>
            <a:lvl8pPr lvl="7">
              <a:spcBef>
                <a:spcPts val="0"/>
              </a:spcBef>
              <a:spcAft>
                <a:spcPts val="0"/>
              </a:spcAft>
              <a:buClr>
                <a:schemeClr val="dk1"/>
              </a:buClr>
              <a:buSzPts val="1100"/>
              <a:buNone/>
              <a:defRPr>
                <a:solidFill>
                  <a:schemeClr val="dk1"/>
                </a:solidFill>
              </a:defRPr>
            </a:lvl8pPr>
            <a:lvl9pPr lvl="8">
              <a:spcBef>
                <a:spcPts val="0"/>
              </a:spcBef>
              <a:spcAft>
                <a:spcPts val="0"/>
              </a:spcAft>
              <a:buClr>
                <a:schemeClr val="dk1"/>
              </a:buClr>
              <a:buSzPts val="1100"/>
              <a:buNone/>
              <a:defRPr>
                <a:solidFill>
                  <a:schemeClr val="dk1"/>
                </a:solidFill>
              </a:defRPr>
            </a:lvl9pPr>
          </a:lstStyle>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Single Quiz Options 2 v2">
  <p:cSld name="CUSTOM_40">
    <p:spTree>
      <p:nvGrpSpPr>
        <p:cNvPr id="1538" name="Shape 1538"/>
        <p:cNvGrpSpPr/>
        <p:nvPr/>
      </p:nvGrpSpPr>
      <p:grpSpPr>
        <a:xfrm>
          <a:off x="0" y="0"/>
          <a:ext cx="0" cy="0"/>
          <a:chOff x="0" y="0"/>
          <a:chExt cx="0" cy="0"/>
        </a:xfrm>
      </p:grpSpPr>
      <p:sp>
        <p:nvSpPr>
          <p:cNvPr id="1539" name="Google Shape;1539;p60"/>
          <p:cNvSpPr/>
          <p:nvPr/>
        </p:nvSpPr>
        <p:spPr>
          <a:xfrm>
            <a:off x="3909775" y="-27225"/>
            <a:ext cx="5234100" cy="5170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540" name="Google Shape;1540;p60"/>
          <p:cNvGrpSpPr/>
          <p:nvPr/>
        </p:nvGrpSpPr>
        <p:grpSpPr>
          <a:xfrm>
            <a:off x="7939157" y="-559388"/>
            <a:ext cx="1572280" cy="1572280"/>
            <a:chOff x="987244" y="313753"/>
            <a:chExt cx="555321" cy="555321"/>
          </a:xfrm>
        </p:grpSpPr>
        <p:grpSp>
          <p:nvGrpSpPr>
            <p:cNvPr id="1541" name="Google Shape;1541;p60"/>
            <p:cNvGrpSpPr/>
            <p:nvPr/>
          </p:nvGrpSpPr>
          <p:grpSpPr>
            <a:xfrm>
              <a:off x="1068575" y="395075"/>
              <a:ext cx="392675" cy="392675"/>
              <a:chOff x="458050" y="265600"/>
              <a:chExt cx="392675" cy="392675"/>
            </a:xfrm>
          </p:grpSpPr>
          <p:sp>
            <p:nvSpPr>
              <p:cNvPr id="1542" name="Google Shape;1542;p60"/>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43" name="Google Shape;1543;p60"/>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44" name="Google Shape;1544;p60"/>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45" name="Google Shape;1545;p60"/>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546" name="Google Shape;1546;p60"/>
            <p:cNvGrpSpPr/>
            <p:nvPr/>
          </p:nvGrpSpPr>
          <p:grpSpPr>
            <a:xfrm rot="-2700000">
              <a:off x="1068569" y="395078"/>
              <a:ext cx="392671" cy="392671"/>
              <a:chOff x="458050" y="265600"/>
              <a:chExt cx="392675" cy="392675"/>
            </a:xfrm>
          </p:grpSpPr>
          <p:sp>
            <p:nvSpPr>
              <p:cNvPr id="1547" name="Google Shape;1547;p60"/>
              <p:cNvSpPr/>
              <p:nvPr/>
            </p:nvSpPr>
            <p:spPr>
              <a:xfrm>
                <a:off x="638050" y="265600"/>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48" name="Google Shape;1548;p60"/>
              <p:cNvSpPr/>
              <p:nvPr/>
            </p:nvSpPr>
            <p:spPr>
              <a:xfrm>
                <a:off x="638050" y="5229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49" name="Google Shape;1549;p60"/>
              <p:cNvSpPr/>
              <p:nvPr/>
            </p:nvSpPr>
            <p:spPr>
              <a:xfrm rot="-5400000">
                <a:off x="509350"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50" name="Google Shape;1550;p60"/>
              <p:cNvSpPr/>
              <p:nvPr/>
            </p:nvSpPr>
            <p:spPr>
              <a:xfrm rot="-5400000">
                <a:off x="766725" y="394275"/>
                <a:ext cx="32700" cy="1353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sp>
        <p:nvSpPr>
          <p:cNvPr id="1551" name="Google Shape;1551;p60"/>
          <p:cNvSpPr/>
          <p:nvPr/>
        </p:nvSpPr>
        <p:spPr>
          <a:xfrm>
            <a:off x="3362526" y="4772899"/>
            <a:ext cx="1132200" cy="1132200"/>
          </a:xfrm>
          <a:prstGeom prst="donut">
            <a:avLst>
              <a:gd fmla="val 17041" name="adj"/>
            </a:avLst>
          </a:prstGeom>
          <a:noFill/>
          <a:ln cap="flat" cmpd="sng" w="38100">
            <a:solidFill>
              <a:schemeClr val="lt1"/>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552" name="Google Shape;1552;p60"/>
          <p:cNvGrpSpPr/>
          <p:nvPr/>
        </p:nvGrpSpPr>
        <p:grpSpPr>
          <a:xfrm rot="5400000">
            <a:off x="4164913" y="48982"/>
            <a:ext cx="230579" cy="230579"/>
            <a:chOff x="458050" y="265600"/>
            <a:chExt cx="392675" cy="392675"/>
          </a:xfrm>
        </p:grpSpPr>
        <p:sp>
          <p:nvSpPr>
            <p:cNvPr id="1553" name="Google Shape;1553;p60"/>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54" name="Google Shape;1554;p60"/>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55" name="Google Shape;1555;p60"/>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56" name="Google Shape;1556;p60"/>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557" name="Google Shape;1557;p60"/>
          <p:cNvGrpSpPr/>
          <p:nvPr/>
        </p:nvGrpSpPr>
        <p:grpSpPr>
          <a:xfrm rot="5400000">
            <a:off x="3985952" y="276513"/>
            <a:ext cx="230579" cy="230579"/>
            <a:chOff x="458050" y="265600"/>
            <a:chExt cx="392675" cy="392675"/>
          </a:xfrm>
        </p:grpSpPr>
        <p:sp>
          <p:nvSpPr>
            <p:cNvPr id="1558" name="Google Shape;1558;p60"/>
            <p:cNvSpPr/>
            <p:nvPr/>
          </p:nvSpPr>
          <p:spPr>
            <a:xfrm>
              <a:off x="638050" y="265600"/>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59" name="Google Shape;1559;p60"/>
            <p:cNvSpPr/>
            <p:nvPr/>
          </p:nvSpPr>
          <p:spPr>
            <a:xfrm>
              <a:off x="638050" y="5229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60" name="Google Shape;1560;p60"/>
            <p:cNvSpPr/>
            <p:nvPr/>
          </p:nvSpPr>
          <p:spPr>
            <a:xfrm rot="-5400000">
              <a:off x="509350"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61" name="Google Shape;1561;p60"/>
            <p:cNvSpPr/>
            <p:nvPr/>
          </p:nvSpPr>
          <p:spPr>
            <a:xfrm rot="-5400000">
              <a:off x="766725" y="394275"/>
              <a:ext cx="32700" cy="135300"/>
            </a:xfrm>
            <a:prstGeom prst="rect">
              <a:avLst/>
            </a:prstGeom>
            <a:solidFill>
              <a:schemeClr val="l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562" name="Google Shape;1562;p60"/>
          <p:cNvGrpSpPr/>
          <p:nvPr/>
        </p:nvGrpSpPr>
        <p:grpSpPr>
          <a:xfrm rot="5400000">
            <a:off x="44813" y="4583832"/>
            <a:ext cx="230579" cy="230579"/>
            <a:chOff x="458050" y="265600"/>
            <a:chExt cx="392675" cy="392675"/>
          </a:xfrm>
        </p:grpSpPr>
        <p:sp>
          <p:nvSpPr>
            <p:cNvPr id="1563" name="Google Shape;1563;p6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64" name="Google Shape;1564;p6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65" name="Google Shape;1565;p6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66" name="Google Shape;1566;p6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567" name="Google Shape;1567;p60"/>
          <p:cNvGrpSpPr/>
          <p:nvPr/>
        </p:nvGrpSpPr>
        <p:grpSpPr>
          <a:xfrm rot="5400000">
            <a:off x="44827" y="4857688"/>
            <a:ext cx="230579" cy="230579"/>
            <a:chOff x="458050" y="265600"/>
            <a:chExt cx="392675" cy="392675"/>
          </a:xfrm>
        </p:grpSpPr>
        <p:sp>
          <p:nvSpPr>
            <p:cNvPr id="1568" name="Google Shape;1568;p6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69" name="Google Shape;1569;p6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70" name="Google Shape;1570;p6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71" name="Google Shape;1571;p6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572" name="Google Shape;1572;p60"/>
          <p:cNvGrpSpPr/>
          <p:nvPr/>
        </p:nvGrpSpPr>
        <p:grpSpPr>
          <a:xfrm rot="5400000">
            <a:off x="275388" y="4742007"/>
            <a:ext cx="230579" cy="230579"/>
            <a:chOff x="458050" y="265600"/>
            <a:chExt cx="392675" cy="392675"/>
          </a:xfrm>
        </p:grpSpPr>
        <p:sp>
          <p:nvSpPr>
            <p:cNvPr id="1573" name="Google Shape;1573;p6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74" name="Google Shape;1574;p6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75" name="Google Shape;1575;p6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76" name="Google Shape;1576;p6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577" name="Google Shape;1577;p60"/>
          <p:cNvGrpSpPr/>
          <p:nvPr/>
        </p:nvGrpSpPr>
        <p:grpSpPr>
          <a:xfrm rot="5400000">
            <a:off x="275402" y="5015863"/>
            <a:ext cx="230579" cy="230579"/>
            <a:chOff x="458050" y="265600"/>
            <a:chExt cx="392675" cy="392675"/>
          </a:xfrm>
        </p:grpSpPr>
        <p:sp>
          <p:nvSpPr>
            <p:cNvPr id="1578" name="Google Shape;1578;p60"/>
            <p:cNvSpPr/>
            <p:nvPr/>
          </p:nvSpPr>
          <p:spPr>
            <a:xfrm>
              <a:off x="638050" y="265600"/>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79" name="Google Shape;1579;p60"/>
            <p:cNvSpPr/>
            <p:nvPr/>
          </p:nvSpPr>
          <p:spPr>
            <a:xfrm>
              <a:off x="638050" y="5229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80" name="Google Shape;1580;p60"/>
            <p:cNvSpPr/>
            <p:nvPr/>
          </p:nvSpPr>
          <p:spPr>
            <a:xfrm rot="-5400000">
              <a:off x="509350"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581" name="Google Shape;1581;p60"/>
            <p:cNvSpPr/>
            <p:nvPr/>
          </p:nvSpPr>
          <p:spPr>
            <a:xfrm rot="-5400000">
              <a:off x="766725" y="394275"/>
              <a:ext cx="32700" cy="1353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582" name="Google Shape;1582;p60"/>
          <p:cNvSpPr txBox="1"/>
          <p:nvPr>
            <p:ph type="title"/>
          </p:nvPr>
        </p:nvSpPr>
        <p:spPr>
          <a:xfrm>
            <a:off x="566250" y="2339775"/>
            <a:ext cx="3031800" cy="572700"/>
          </a:xfrm>
          <a:prstGeom prst="rect">
            <a:avLst/>
          </a:prstGeom>
        </p:spPr>
        <p:txBody>
          <a:bodyPr anchorCtr="0" anchor="ctr" bIns="0" lIns="0" spcFirstLastPara="1" rIns="0" wrap="square" tIns="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583" name="Google Shape;1583;p60"/>
          <p:cNvSpPr/>
          <p:nvPr/>
        </p:nvSpPr>
        <p:spPr>
          <a:xfrm>
            <a:off x="5224525" y="1500838"/>
            <a:ext cx="2604600" cy="7305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84" name="Google Shape;1584;p60"/>
          <p:cNvSpPr/>
          <p:nvPr/>
        </p:nvSpPr>
        <p:spPr>
          <a:xfrm>
            <a:off x="5224525" y="2885013"/>
            <a:ext cx="2604600" cy="730500"/>
          </a:xfrm>
          <a:prstGeom prst="snip2DiagRect">
            <a:avLst>
              <a:gd fmla="val 0" name="adj1"/>
              <a:gd fmla="val 16667" name="adj2"/>
            </a:avLst>
          </a:prstGeom>
          <a:solidFill>
            <a:schemeClr val="accent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85" name="Google Shape;1585;p60"/>
          <p:cNvSpPr txBox="1"/>
          <p:nvPr>
            <p:ph idx="1" type="body"/>
          </p:nvPr>
        </p:nvSpPr>
        <p:spPr>
          <a:xfrm>
            <a:off x="5862914" y="1626688"/>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586" name="Google Shape;1586;p60"/>
          <p:cNvSpPr txBox="1"/>
          <p:nvPr>
            <p:ph idx="2" type="body"/>
          </p:nvPr>
        </p:nvSpPr>
        <p:spPr>
          <a:xfrm>
            <a:off x="5860050" y="3008313"/>
            <a:ext cx="1830000" cy="483900"/>
          </a:xfrm>
          <a:prstGeom prst="rect">
            <a:avLst/>
          </a:prstGeom>
        </p:spPr>
        <p:txBody>
          <a:bodyPr anchorCtr="0" anchor="ctr" bIns="0" lIns="0" spcFirstLastPara="1" rIns="0" wrap="square" tIns="0">
            <a:noAutofit/>
          </a:bodyPr>
          <a:lstStyle>
            <a:lvl1pPr indent="-298450" lvl="0" marL="457200">
              <a:spcBef>
                <a:spcPts val="0"/>
              </a:spcBef>
              <a:spcAft>
                <a:spcPts val="0"/>
              </a:spcAft>
              <a:buClr>
                <a:schemeClr val="dk1"/>
              </a:buClr>
              <a:buSzPts val="1100"/>
              <a:buChar char="●"/>
              <a:defRPr>
                <a:solidFill>
                  <a:schemeClr val="dk1"/>
                </a:solidFill>
              </a:defRPr>
            </a:lvl1pPr>
            <a:lvl2pPr indent="-298450" lvl="1" marL="914400">
              <a:spcBef>
                <a:spcPts val="0"/>
              </a:spcBef>
              <a:spcAft>
                <a:spcPts val="0"/>
              </a:spcAft>
              <a:buClr>
                <a:schemeClr val="dk1"/>
              </a:buClr>
              <a:buSzPts val="1100"/>
              <a:buChar char="○"/>
              <a:defRPr>
                <a:solidFill>
                  <a:schemeClr val="dk1"/>
                </a:solidFill>
              </a:defRPr>
            </a:lvl2pPr>
            <a:lvl3pPr indent="-298450" lvl="2" marL="1371600">
              <a:spcBef>
                <a:spcPts val="0"/>
              </a:spcBef>
              <a:spcAft>
                <a:spcPts val="0"/>
              </a:spcAft>
              <a:buClr>
                <a:schemeClr val="dk1"/>
              </a:buClr>
              <a:buSzPts val="1100"/>
              <a:buChar char="■"/>
              <a:defRPr>
                <a:solidFill>
                  <a:schemeClr val="dk1"/>
                </a:solidFill>
              </a:defRPr>
            </a:lvl3pPr>
            <a:lvl4pPr indent="-298450" lvl="3" marL="1828800">
              <a:spcBef>
                <a:spcPts val="0"/>
              </a:spcBef>
              <a:spcAft>
                <a:spcPts val="0"/>
              </a:spcAft>
              <a:buClr>
                <a:schemeClr val="dk1"/>
              </a:buClr>
              <a:buSzPts val="1100"/>
              <a:buChar char="●"/>
              <a:defRPr>
                <a:solidFill>
                  <a:schemeClr val="dk1"/>
                </a:solidFill>
              </a:defRPr>
            </a:lvl4pPr>
            <a:lvl5pPr indent="-298450" lvl="4" marL="2286000">
              <a:spcBef>
                <a:spcPts val="0"/>
              </a:spcBef>
              <a:spcAft>
                <a:spcPts val="0"/>
              </a:spcAft>
              <a:buClr>
                <a:schemeClr val="dk1"/>
              </a:buClr>
              <a:buSzPts val="1100"/>
              <a:buChar char="○"/>
              <a:defRPr>
                <a:solidFill>
                  <a:schemeClr val="dk1"/>
                </a:solidFill>
              </a:defRPr>
            </a:lvl5pPr>
            <a:lvl6pPr indent="-298450" lvl="5" marL="2743200">
              <a:spcBef>
                <a:spcPts val="0"/>
              </a:spcBef>
              <a:spcAft>
                <a:spcPts val="0"/>
              </a:spcAft>
              <a:buClr>
                <a:schemeClr val="dk1"/>
              </a:buClr>
              <a:buSzPts val="1100"/>
              <a:buChar char="■"/>
              <a:defRPr>
                <a:solidFill>
                  <a:schemeClr val="dk1"/>
                </a:solidFill>
              </a:defRPr>
            </a:lvl6pPr>
            <a:lvl7pPr indent="-298450" lvl="6" marL="3200400">
              <a:spcBef>
                <a:spcPts val="0"/>
              </a:spcBef>
              <a:spcAft>
                <a:spcPts val="0"/>
              </a:spcAft>
              <a:buClr>
                <a:schemeClr val="dk1"/>
              </a:buClr>
              <a:buSzPts val="1100"/>
              <a:buChar char="●"/>
              <a:defRPr>
                <a:solidFill>
                  <a:schemeClr val="dk1"/>
                </a:solidFill>
              </a:defRPr>
            </a:lvl7pPr>
            <a:lvl8pPr indent="-298450" lvl="7" marL="3657600">
              <a:spcBef>
                <a:spcPts val="0"/>
              </a:spcBef>
              <a:spcAft>
                <a:spcPts val="0"/>
              </a:spcAft>
              <a:buClr>
                <a:schemeClr val="dk1"/>
              </a:buClr>
              <a:buSzPts val="1100"/>
              <a:buChar char="○"/>
              <a:defRPr>
                <a:solidFill>
                  <a:schemeClr val="dk1"/>
                </a:solidFill>
              </a:defRPr>
            </a:lvl8pPr>
            <a:lvl9pPr indent="-298450" lvl="8" marL="4114800">
              <a:spcBef>
                <a:spcPts val="0"/>
              </a:spcBef>
              <a:spcAft>
                <a:spcPts val="0"/>
              </a:spcAft>
              <a:buClr>
                <a:schemeClr val="dk1"/>
              </a:buClr>
              <a:buSzPts val="1100"/>
              <a:buChar char="■"/>
              <a:defRPr>
                <a:solidFill>
                  <a:schemeClr val="dk1"/>
                </a:solidFill>
              </a:defRPr>
            </a:lvl9pPr>
          </a:lstStyle>
          <a:p/>
        </p:txBody>
      </p:sp>
      <p:sp>
        <p:nvSpPr>
          <p:cNvPr id="1587" name="Google Shape;1587;p60"/>
          <p:cNvSpPr txBox="1"/>
          <p:nvPr>
            <p:ph idx="3" type="subTitle"/>
          </p:nvPr>
        </p:nvSpPr>
        <p:spPr>
          <a:xfrm>
            <a:off x="5357325" y="1652863"/>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
        <p:nvSpPr>
          <p:cNvPr id="1588" name="Google Shape;1588;p60"/>
          <p:cNvSpPr txBox="1"/>
          <p:nvPr>
            <p:ph idx="4" type="subTitle"/>
          </p:nvPr>
        </p:nvSpPr>
        <p:spPr>
          <a:xfrm>
            <a:off x="5357325" y="3029163"/>
            <a:ext cx="455400" cy="442200"/>
          </a:xfrm>
          <a:prstGeom prst="rect">
            <a:avLst/>
          </a:prstGeom>
        </p:spPr>
        <p:txBody>
          <a:bodyPr anchorCtr="0" anchor="ctr" bIns="0" lIns="0" spcFirstLastPara="1" rIns="0" wrap="square" tIns="0">
            <a:noAutofit/>
          </a:bodyPr>
          <a:lstStyle>
            <a:lvl1pPr lvl="0" algn="ctr">
              <a:spcBef>
                <a:spcPts val="0"/>
              </a:spcBef>
              <a:spcAft>
                <a:spcPts val="0"/>
              </a:spcAft>
              <a:buClr>
                <a:schemeClr val="dk1"/>
              </a:buClr>
              <a:buSzPts val="2000"/>
              <a:buNone/>
              <a:defRPr sz="2000">
                <a:solidFill>
                  <a:schemeClr val="dk1"/>
                </a:solidFill>
              </a:defRPr>
            </a:lvl1pPr>
            <a:lvl2pPr lvl="1" algn="ctr">
              <a:spcBef>
                <a:spcPts val="0"/>
              </a:spcBef>
              <a:spcAft>
                <a:spcPts val="0"/>
              </a:spcAft>
              <a:buClr>
                <a:schemeClr val="dk1"/>
              </a:buClr>
              <a:buSzPts val="1100"/>
              <a:buNone/>
              <a:defRPr>
                <a:solidFill>
                  <a:schemeClr val="dk1"/>
                </a:solidFill>
              </a:defRPr>
            </a:lvl2pPr>
            <a:lvl3pPr lvl="2" algn="ctr">
              <a:spcBef>
                <a:spcPts val="0"/>
              </a:spcBef>
              <a:spcAft>
                <a:spcPts val="0"/>
              </a:spcAft>
              <a:buClr>
                <a:schemeClr val="dk1"/>
              </a:buClr>
              <a:buSzPts val="1100"/>
              <a:buNone/>
              <a:defRPr>
                <a:solidFill>
                  <a:schemeClr val="dk1"/>
                </a:solidFill>
              </a:defRPr>
            </a:lvl3pPr>
            <a:lvl4pPr lvl="3" algn="ctr">
              <a:spcBef>
                <a:spcPts val="0"/>
              </a:spcBef>
              <a:spcAft>
                <a:spcPts val="0"/>
              </a:spcAft>
              <a:buClr>
                <a:schemeClr val="dk1"/>
              </a:buClr>
              <a:buSzPts val="1100"/>
              <a:buNone/>
              <a:defRPr>
                <a:solidFill>
                  <a:schemeClr val="dk1"/>
                </a:solidFill>
              </a:defRPr>
            </a:lvl4pPr>
            <a:lvl5pPr lvl="4" algn="ctr">
              <a:spcBef>
                <a:spcPts val="0"/>
              </a:spcBef>
              <a:spcAft>
                <a:spcPts val="0"/>
              </a:spcAft>
              <a:buClr>
                <a:schemeClr val="dk1"/>
              </a:buClr>
              <a:buSzPts val="1100"/>
              <a:buNone/>
              <a:defRPr>
                <a:solidFill>
                  <a:schemeClr val="dk1"/>
                </a:solidFill>
              </a:defRPr>
            </a:lvl5pPr>
            <a:lvl6pPr lvl="5" algn="ctr">
              <a:spcBef>
                <a:spcPts val="0"/>
              </a:spcBef>
              <a:spcAft>
                <a:spcPts val="0"/>
              </a:spcAft>
              <a:buClr>
                <a:schemeClr val="dk1"/>
              </a:buClr>
              <a:buSzPts val="1100"/>
              <a:buNone/>
              <a:defRPr>
                <a:solidFill>
                  <a:schemeClr val="dk1"/>
                </a:solidFill>
              </a:defRPr>
            </a:lvl6pPr>
            <a:lvl7pPr lvl="6" algn="ctr">
              <a:spcBef>
                <a:spcPts val="0"/>
              </a:spcBef>
              <a:spcAft>
                <a:spcPts val="0"/>
              </a:spcAft>
              <a:buClr>
                <a:schemeClr val="dk1"/>
              </a:buClr>
              <a:buSzPts val="1100"/>
              <a:buNone/>
              <a:defRPr>
                <a:solidFill>
                  <a:schemeClr val="dk1"/>
                </a:solidFill>
              </a:defRPr>
            </a:lvl7pPr>
            <a:lvl8pPr lvl="7" algn="ctr">
              <a:spcBef>
                <a:spcPts val="0"/>
              </a:spcBef>
              <a:spcAft>
                <a:spcPts val="0"/>
              </a:spcAft>
              <a:buClr>
                <a:schemeClr val="dk1"/>
              </a:buClr>
              <a:buSzPts val="1100"/>
              <a:buNone/>
              <a:defRPr>
                <a:solidFill>
                  <a:schemeClr val="dk1"/>
                </a:solidFill>
              </a:defRPr>
            </a:lvl8pPr>
            <a:lvl9pPr lvl="8" algn="ctr">
              <a:spcBef>
                <a:spcPts val="0"/>
              </a:spcBef>
              <a:spcAft>
                <a:spcPts val="0"/>
              </a:spcAft>
              <a:buClr>
                <a:schemeClr val="dk1"/>
              </a:buClr>
              <a:buSzPts val="1100"/>
              <a:buNone/>
              <a:defRPr>
                <a:solidFill>
                  <a:schemeClr val="dk1"/>
                </a:solidFill>
              </a:defRPr>
            </a:lvl9pPr>
          </a:lstStyle>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True False v1">
  <p:cSld name="CUSTOM_34">
    <p:spTree>
      <p:nvGrpSpPr>
        <p:cNvPr id="1589" name="Shape 1589"/>
        <p:cNvGrpSpPr/>
        <p:nvPr/>
      </p:nvGrpSpPr>
      <p:grpSpPr>
        <a:xfrm>
          <a:off x="0" y="0"/>
          <a:ext cx="0" cy="0"/>
          <a:chOff x="0" y="0"/>
          <a:chExt cx="0" cy="0"/>
        </a:xfrm>
      </p:grpSpPr>
      <p:sp>
        <p:nvSpPr>
          <p:cNvPr id="1590" name="Google Shape;1590;p61"/>
          <p:cNvSpPr/>
          <p:nvPr/>
        </p:nvSpPr>
        <p:spPr>
          <a:xfrm>
            <a:off x="5912625" y="3041863"/>
            <a:ext cx="2285100" cy="730500"/>
          </a:xfrm>
          <a:prstGeom prst="snip2DiagRect">
            <a:avLst>
              <a:gd fmla="val 0" name="adj1"/>
              <a:gd fmla="val 16667" name="adj2"/>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91" name="Google Shape;1591;p61"/>
          <p:cNvSpPr/>
          <p:nvPr/>
        </p:nvSpPr>
        <p:spPr>
          <a:xfrm>
            <a:off x="6004575" y="3120763"/>
            <a:ext cx="572700" cy="572700"/>
          </a:xfrm>
          <a:prstGeom prst="snip2DiagRect">
            <a:avLst>
              <a:gd fmla="val 0" name="adj1"/>
              <a:gd fmla="val 16667"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92" name="Google Shape;1592;p61"/>
          <p:cNvSpPr txBox="1"/>
          <p:nvPr>
            <p:ph type="title"/>
          </p:nvPr>
        </p:nvSpPr>
        <p:spPr>
          <a:xfrm>
            <a:off x="566250" y="2285400"/>
            <a:ext cx="4067400" cy="572700"/>
          </a:xfrm>
          <a:prstGeom prst="rect">
            <a:avLst/>
          </a:prstGeom>
        </p:spPr>
        <p:txBody>
          <a:bodyPr anchorCtr="0" anchor="ctr" bIns="0" lIns="0" spcFirstLastPara="1" rIns="0" wrap="square" tIns="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593" name="Google Shape;1593;p61"/>
          <p:cNvSpPr/>
          <p:nvPr/>
        </p:nvSpPr>
        <p:spPr>
          <a:xfrm>
            <a:off x="5912625" y="1371138"/>
            <a:ext cx="2285100" cy="730500"/>
          </a:xfrm>
          <a:prstGeom prst="snip2DiagRect">
            <a:avLst>
              <a:gd fmla="val 0" name="adj1"/>
              <a:gd fmla="val 16667" name="adj2"/>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94" name="Google Shape;1594;p61"/>
          <p:cNvSpPr/>
          <p:nvPr/>
        </p:nvSpPr>
        <p:spPr>
          <a:xfrm>
            <a:off x="6004575" y="1452588"/>
            <a:ext cx="572700" cy="572700"/>
          </a:xfrm>
          <a:prstGeom prst="snip2DiagRect">
            <a:avLst>
              <a:gd fmla="val 0" name="adj1"/>
              <a:gd fmla="val 16667" name="adj2"/>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nvGrpSpPr>
          <p:cNvPr id="1595" name="Google Shape;1595;p61"/>
          <p:cNvGrpSpPr/>
          <p:nvPr/>
        </p:nvGrpSpPr>
        <p:grpSpPr>
          <a:xfrm rot="-2700000">
            <a:off x="6131098" y="1596259"/>
            <a:ext cx="348897" cy="200098"/>
            <a:chOff x="3876675" y="1766250"/>
            <a:chExt cx="348900" cy="200100"/>
          </a:xfrm>
        </p:grpSpPr>
        <p:sp>
          <p:nvSpPr>
            <p:cNvPr id="1596" name="Google Shape;1596;p61"/>
            <p:cNvSpPr/>
            <p:nvPr/>
          </p:nvSpPr>
          <p:spPr>
            <a:xfrm>
              <a:off x="3876700" y="1766250"/>
              <a:ext cx="72000" cy="200100"/>
            </a:xfrm>
            <a:prstGeom prst="rect">
              <a:avLst/>
            </a:prstGeom>
            <a:solidFill>
              <a:srgbClr val="93C47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597" name="Google Shape;1597;p61"/>
            <p:cNvSpPr/>
            <p:nvPr/>
          </p:nvSpPr>
          <p:spPr>
            <a:xfrm rot="5400000">
              <a:off x="4015125" y="1755900"/>
              <a:ext cx="72000" cy="348900"/>
            </a:xfrm>
            <a:prstGeom prst="rect">
              <a:avLst/>
            </a:prstGeom>
            <a:solidFill>
              <a:srgbClr val="93C47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grpSp>
        <p:nvGrpSpPr>
          <p:cNvPr id="1598" name="Google Shape;1598;p61"/>
          <p:cNvGrpSpPr/>
          <p:nvPr/>
        </p:nvGrpSpPr>
        <p:grpSpPr>
          <a:xfrm>
            <a:off x="6142124" y="3258302"/>
            <a:ext cx="297600" cy="297600"/>
            <a:chOff x="3902424" y="2300989"/>
            <a:chExt cx="297600" cy="297600"/>
          </a:xfrm>
        </p:grpSpPr>
        <p:sp>
          <p:nvSpPr>
            <p:cNvPr id="1599" name="Google Shape;1599;p61"/>
            <p:cNvSpPr/>
            <p:nvPr/>
          </p:nvSpPr>
          <p:spPr>
            <a:xfrm rot="2700000">
              <a:off x="4015161" y="2275417"/>
              <a:ext cx="72125" cy="348745"/>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600" name="Google Shape;1600;p61"/>
            <p:cNvSpPr/>
            <p:nvPr/>
          </p:nvSpPr>
          <p:spPr>
            <a:xfrm rot="-2700000">
              <a:off x="4015161" y="2275417"/>
              <a:ext cx="72125" cy="348745"/>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sp>
        <p:nvSpPr>
          <p:cNvPr id="1601" name="Google Shape;1601;p61"/>
          <p:cNvSpPr txBox="1"/>
          <p:nvPr>
            <p:ph idx="1" type="body"/>
          </p:nvPr>
        </p:nvSpPr>
        <p:spPr>
          <a:xfrm>
            <a:off x="6661950" y="1452600"/>
            <a:ext cx="1394400" cy="572700"/>
          </a:xfrm>
          <a:prstGeom prst="rect">
            <a:avLst/>
          </a:prstGeom>
        </p:spPr>
        <p:txBody>
          <a:bodyPr anchorCtr="0" anchor="ctr" bIns="0" lIns="0" spcFirstLastPara="1" rIns="0" wrap="square" tIns="0">
            <a:noAutofit/>
          </a:bodyPr>
          <a:lstStyle>
            <a:lvl1pPr indent="-342900" lvl="0" marL="457200">
              <a:spcBef>
                <a:spcPts val="0"/>
              </a:spcBef>
              <a:spcAft>
                <a:spcPts val="0"/>
              </a:spcAft>
              <a:buClr>
                <a:schemeClr val="dk1"/>
              </a:buClr>
              <a:buSzPts val="1800"/>
              <a:buChar char="●"/>
              <a:defRPr sz="1800">
                <a:solidFill>
                  <a:schemeClr val="dk1"/>
                </a:solidFill>
              </a:defRPr>
            </a:lvl1pPr>
            <a:lvl2pPr indent="-342900" lvl="1" marL="914400">
              <a:spcBef>
                <a:spcPts val="0"/>
              </a:spcBef>
              <a:spcAft>
                <a:spcPts val="0"/>
              </a:spcAft>
              <a:buClr>
                <a:schemeClr val="dk1"/>
              </a:buClr>
              <a:buSzPts val="1800"/>
              <a:buChar char="○"/>
              <a:defRPr sz="1800">
                <a:solidFill>
                  <a:schemeClr val="dk1"/>
                </a:solidFill>
              </a:defRPr>
            </a:lvl2pPr>
            <a:lvl3pPr indent="-342900" lvl="2" marL="1371600">
              <a:spcBef>
                <a:spcPts val="0"/>
              </a:spcBef>
              <a:spcAft>
                <a:spcPts val="0"/>
              </a:spcAft>
              <a:buClr>
                <a:schemeClr val="dk1"/>
              </a:buClr>
              <a:buSzPts val="1800"/>
              <a:buChar char="■"/>
              <a:defRPr sz="18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
        <p:nvSpPr>
          <p:cNvPr id="1602" name="Google Shape;1602;p61"/>
          <p:cNvSpPr txBox="1"/>
          <p:nvPr>
            <p:ph idx="2" type="body"/>
          </p:nvPr>
        </p:nvSpPr>
        <p:spPr>
          <a:xfrm>
            <a:off x="6694150" y="3120750"/>
            <a:ext cx="1394400" cy="572700"/>
          </a:xfrm>
          <a:prstGeom prst="rect">
            <a:avLst/>
          </a:prstGeom>
        </p:spPr>
        <p:txBody>
          <a:bodyPr anchorCtr="0" anchor="ctr" bIns="0" lIns="0" spcFirstLastPara="1" rIns="0" wrap="square" tIns="0">
            <a:noAutofit/>
          </a:bodyPr>
          <a:lstStyle>
            <a:lvl1pPr indent="-342900" lvl="0" marL="457200">
              <a:spcBef>
                <a:spcPts val="0"/>
              </a:spcBef>
              <a:spcAft>
                <a:spcPts val="0"/>
              </a:spcAft>
              <a:buClr>
                <a:schemeClr val="dk1"/>
              </a:buClr>
              <a:buSzPts val="1800"/>
              <a:buChar char="●"/>
              <a:defRPr sz="1800">
                <a:solidFill>
                  <a:schemeClr val="dk1"/>
                </a:solidFill>
              </a:defRPr>
            </a:lvl1pPr>
            <a:lvl2pPr indent="-342900" lvl="1" marL="914400">
              <a:spcBef>
                <a:spcPts val="0"/>
              </a:spcBef>
              <a:spcAft>
                <a:spcPts val="0"/>
              </a:spcAft>
              <a:buClr>
                <a:schemeClr val="dk1"/>
              </a:buClr>
              <a:buSzPts val="1800"/>
              <a:buChar char="○"/>
              <a:defRPr sz="1800">
                <a:solidFill>
                  <a:schemeClr val="dk1"/>
                </a:solidFill>
              </a:defRPr>
            </a:lvl2pPr>
            <a:lvl3pPr indent="-342900" lvl="2" marL="1371600">
              <a:spcBef>
                <a:spcPts val="0"/>
              </a:spcBef>
              <a:spcAft>
                <a:spcPts val="0"/>
              </a:spcAft>
              <a:buClr>
                <a:schemeClr val="dk1"/>
              </a:buClr>
              <a:buSzPts val="1800"/>
              <a:buChar char="■"/>
              <a:defRPr sz="18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
        <p:nvSpPr>
          <p:cNvPr id="1603" name="Google Shape;1603;p61"/>
          <p:cNvSpPr/>
          <p:nvPr/>
        </p:nvSpPr>
        <p:spPr>
          <a:xfrm rot="10800000">
            <a:off x="7634350" y="-519750"/>
            <a:ext cx="2449800" cy="1093800"/>
          </a:xfrm>
          <a:prstGeom prst="snip1Rect">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nvGrpSpPr>
          <p:cNvPr id="1604" name="Google Shape;1604;p61"/>
          <p:cNvGrpSpPr/>
          <p:nvPr/>
        </p:nvGrpSpPr>
        <p:grpSpPr>
          <a:xfrm>
            <a:off x="8137738" y="-49687"/>
            <a:ext cx="392675" cy="392675"/>
            <a:chOff x="458050" y="265600"/>
            <a:chExt cx="392675" cy="392675"/>
          </a:xfrm>
        </p:grpSpPr>
        <p:sp>
          <p:nvSpPr>
            <p:cNvPr id="1605" name="Google Shape;1605;p61"/>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06" name="Google Shape;1606;p61"/>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07" name="Google Shape;1607;p61"/>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08" name="Google Shape;1608;p61"/>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grpSp>
        <p:nvGrpSpPr>
          <p:cNvPr id="1609" name="Google Shape;1609;p61"/>
          <p:cNvGrpSpPr/>
          <p:nvPr/>
        </p:nvGrpSpPr>
        <p:grpSpPr>
          <a:xfrm>
            <a:off x="8677638" y="-49700"/>
            <a:ext cx="392675" cy="392675"/>
            <a:chOff x="458050" y="265600"/>
            <a:chExt cx="392675" cy="392675"/>
          </a:xfrm>
        </p:grpSpPr>
        <p:sp>
          <p:nvSpPr>
            <p:cNvPr id="1610" name="Google Shape;1610;p61"/>
            <p:cNvSpPr/>
            <p:nvPr/>
          </p:nvSpPr>
          <p:spPr>
            <a:xfrm>
              <a:off x="638050" y="265600"/>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11" name="Google Shape;1611;p61"/>
            <p:cNvSpPr/>
            <p:nvPr/>
          </p:nvSpPr>
          <p:spPr>
            <a:xfrm>
              <a:off x="638050" y="5229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12" name="Google Shape;1612;p61"/>
            <p:cNvSpPr/>
            <p:nvPr/>
          </p:nvSpPr>
          <p:spPr>
            <a:xfrm rot="-5400000">
              <a:off x="509350"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
          <p:nvSpPr>
            <p:cNvPr id="1613" name="Google Shape;1613;p61"/>
            <p:cNvSpPr/>
            <p:nvPr/>
          </p:nvSpPr>
          <p:spPr>
            <a:xfrm rot="-5400000">
              <a:off x="766725" y="394275"/>
              <a:ext cx="32700" cy="1353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grpSp>
      <p:sp>
        <p:nvSpPr>
          <p:cNvPr id="1614" name="Google Shape;1614;p61"/>
          <p:cNvSpPr/>
          <p:nvPr/>
        </p:nvSpPr>
        <p:spPr>
          <a:xfrm>
            <a:off x="2486576" y="4630930"/>
            <a:ext cx="1093800" cy="1093800"/>
          </a:xfrm>
          <a:prstGeom prst="donut">
            <a:avLst>
              <a:gd fmla="val 17041" name="adj"/>
            </a:avLst>
          </a:prstGeom>
          <a:noFill/>
          <a:ln cap="flat" cmpd="sng" w="38100">
            <a:solidFill>
              <a:schemeClr val="accent3"/>
            </a:solidFill>
            <a:prstDash val="lgDash"/>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DM Sans"/>
              <a:ea typeface="DM Sans"/>
              <a:cs typeface="DM Sans"/>
              <a:sym typeface="DM San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True False v2">
  <p:cSld name="CUSTOM_34_1">
    <p:bg>
      <p:bgPr>
        <a:solidFill>
          <a:schemeClr val="accent1"/>
        </a:solidFill>
      </p:bgPr>
    </p:bg>
    <p:spTree>
      <p:nvGrpSpPr>
        <p:cNvPr id="1615" name="Shape 1615"/>
        <p:cNvGrpSpPr/>
        <p:nvPr/>
      </p:nvGrpSpPr>
      <p:grpSpPr>
        <a:xfrm>
          <a:off x="0" y="0"/>
          <a:ext cx="0" cy="0"/>
          <a:chOff x="0" y="0"/>
          <a:chExt cx="0" cy="0"/>
        </a:xfrm>
      </p:grpSpPr>
      <p:sp>
        <p:nvSpPr>
          <p:cNvPr id="1616" name="Google Shape;1616;p62"/>
          <p:cNvSpPr/>
          <p:nvPr/>
        </p:nvSpPr>
        <p:spPr>
          <a:xfrm>
            <a:off x="6292650" y="3465375"/>
            <a:ext cx="2285100" cy="7305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sp>
        <p:nvSpPr>
          <p:cNvPr id="1617" name="Google Shape;1617;p62"/>
          <p:cNvSpPr/>
          <p:nvPr/>
        </p:nvSpPr>
        <p:spPr>
          <a:xfrm>
            <a:off x="6384600" y="3544275"/>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sp>
        <p:nvSpPr>
          <p:cNvPr id="1618" name="Google Shape;1618;p62"/>
          <p:cNvSpPr txBox="1"/>
          <p:nvPr>
            <p:ph type="title"/>
          </p:nvPr>
        </p:nvSpPr>
        <p:spPr>
          <a:xfrm>
            <a:off x="566250" y="445025"/>
            <a:ext cx="8011500" cy="572700"/>
          </a:xfrm>
          <a:prstGeom prst="rect">
            <a:avLst/>
          </a:prstGeom>
        </p:spPr>
        <p:txBody>
          <a:bodyPr anchorCtr="0" anchor="t" bIns="0" lIns="0" spcFirstLastPara="1" rIns="0" wrap="square" tIns="0">
            <a:noAutofit/>
          </a:bodyPr>
          <a:lstStyle>
            <a:lvl1pPr lvl="0">
              <a:spcBef>
                <a:spcPts val="0"/>
              </a:spcBef>
              <a:spcAft>
                <a:spcPts val="0"/>
              </a:spcAft>
              <a:buClr>
                <a:schemeClr val="lt1"/>
              </a:buClr>
              <a:buSzPts val="2000"/>
              <a:buNone/>
              <a:defRPr>
                <a:solidFill>
                  <a:schemeClr val="lt1"/>
                </a:solidFill>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p:txBody>
      </p:sp>
      <p:sp>
        <p:nvSpPr>
          <p:cNvPr id="1619" name="Google Shape;1619;p62"/>
          <p:cNvSpPr/>
          <p:nvPr/>
        </p:nvSpPr>
        <p:spPr>
          <a:xfrm>
            <a:off x="566250" y="3462825"/>
            <a:ext cx="2285100" cy="730500"/>
          </a:xfrm>
          <a:prstGeom prst="snip1Rect">
            <a:avLst>
              <a:gd fmla="val 16667" name="adj"/>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sp>
        <p:nvSpPr>
          <p:cNvPr id="1620" name="Google Shape;1620;p62"/>
          <p:cNvSpPr/>
          <p:nvPr/>
        </p:nvSpPr>
        <p:spPr>
          <a:xfrm>
            <a:off x="658200" y="3544275"/>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grpSp>
        <p:nvGrpSpPr>
          <p:cNvPr id="1621" name="Google Shape;1621;p62"/>
          <p:cNvGrpSpPr/>
          <p:nvPr/>
        </p:nvGrpSpPr>
        <p:grpSpPr>
          <a:xfrm rot="-2700000">
            <a:off x="784723" y="3687946"/>
            <a:ext cx="348897" cy="200098"/>
            <a:chOff x="3876675" y="1766250"/>
            <a:chExt cx="348900" cy="200100"/>
          </a:xfrm>
        </p:grpSpPr>
        <p:sp>
          <p:nvSpPr>
            <p:cNvPr id="1622" name="Google Shape;1622;p62"/>
            <p:cNvSpPr/>
            <p:nvPr/>
          </p:nvSpPr>
          <p:spPr>
            <a:xfrm>
              <a:off x="3876700" y="1766250"/>
              <a:ext cx="72000" cy="200100"/>
            </a:xfrm>
            <a:prstGeom prst="rect">
              <a:avLst/>
            </a:prstGeom>
            <a:solidFill>
              <a:srgbClr val="93C47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sp>
          <p:nvSpPr>
            <p:cNvPr id="1623" name="Google Shape;1623;p62"/>
            <p:cNvSpPr/>
            <p:nvPr/>
          </p:nvSpPr>
          <p:spPr>
            <a:xfrm rot="5400000">
              <a:off x="4015125" y="1755900"/>
              <a:ext cx="72000" cy="348900"/>
            </a:xfrm>
            <a:prstGeom prst="rect">
              <a:avLst/>
            </a:prstGeom>
            <a:solidFill>
              <a:srgbClr val="93C47D"/>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grpSp>
      <p:grpSp>
        <p:nvGrpSpPr>
          <p:cNvPr id="1624" name="Google Shape;1624;p62"/>
          <p:cNvGrpSpPr/>
          <p:nvPr/>
        </p:nvGrpSpPr>
        <p:grpSpPr>
          <a:xfrm>
            <a:off x="6522149" y="3681814"/>
            <a:ext cx="297600" cy="297600"/>
            <a:chOff x="3902424" y="2300989"/>
            <a:chExt cx="297600" cy="297600"/>
          </a:xfrm>
        </p:grpSpPr>
        <p:sp>
          <p:nvSpPr>
            <p:cNvPr id="1625" name="Google Shape;1625;p62"/>
            <p:cNvSpPr/>
            <p:nvPr/>
          </p:nvSpPr>
          <p:spPr>
            <a:xfrm rot="2700000">
              <a:off x="4015161" y="2275417"/>
              <a:ext cx="72125" cy="348745"/>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sp>
          <p:nvSpPr>
            <p:cNvPr id="1626" name="Google Shape;1626;p62"/>
            <p:cNvSpPr/>
            <p:nvPr/>
          </p:nvSpPr>
          <p:spPr>
            <a:xfrm rot="-2700000">
              <a:off x="4015161" y="2275417"/>
              <a:ext cx="72125" cy="348745"/>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grpSp>
      <p:sp>
        <p:nvSpPr>
          <p:cNvPr id="1627" name="Google Shape;1627;p62"/>
          <p:cNvSpPr txBox="1"/>
          <p:nvPr>
            <p:ph idx="1" type="body"/>
          </p:nvPr>
        </p:nvSpPr>
        <p:spPr>
          <a:xfrm>
            <a:off x="1331100" y="3544275"/>
            <a:ext cx="1394400" cy="572700"/>
          </a:xfrm>
          <a:prstGeom prst="rect">
            <a:avLst/>
          </a:prstGeom>
        </p:spPr>
        <p:txBody>
          <a:bodyPr anchorCtr="0" anchor="ctr" bIns="0" lIns="0" spcFirstLastPara="1" rIns="0" wrap="square" tIns="0">
            <a:noAutofit/>
          </a:bodyPr>
          <a:lstStyle>
            <a:lvl1pPr indent="-342900" lvl="0" marL="457200">
              <a:spcBef>
                <a:spcPts val="0"/>
              </a:spcBef>
              <a:spcAft>
                <a:spcPts val="0"/>
              </a:spcAft>
              <a:buClr>
                <a:schemeClr val="dk1"/>
              </a:buClr>
              <a:buSzPts val="1800"/>
              <a:buChar char="●"/>
              <a:defRPr sz="1800">
                <a:solidFill>
                  <a:schemeClr val="dk1"/>
                </a:solidFill>
              </a:defRPr>
            </a:lvl1pPr>
            <a:lvl2pPr indent="-342900" lvl="1" marL="914400">
              <a:spcBef>
                <a:spcPts val="0"/>
              </a:spcBef>
              <a:spcAft>
                <a:spcPts val="0"/>
              </a:spcAft>
              <a:buClr>
                <a:schemeClr val="dk1"/>
              </a:buClr>
              <a:buSzPts val="1800"/>
              <a:buChar char="○"/>
              <a:defRPr sz="1800">
                <a:solidFill>
                  <a:schemeClr val="dk1"/>
                </a:solidFill>
              </a:defRPr>
            </a:lvl2pPr>
            <a:lvl3pPr indent="-342900" lvl="2" marL="1371600">
              <a:spcBef>
                <a:spcPts val="0"/>
              </a:spcBef>
              <a:spcAft>
                <a:spcPts val="0"/>
              </a:spcAft>
              <a:buClr>
                <a:schemeClr val="dk1"/>
              </a:buClr>
              <a:buSzPts val="1800"/>
              <a:buChar char="■"/>
              <a:defRPr sz="18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
        <p:nvSpPr>
          <p:cNvPr id="1628" name="Google Shape;1628;p62"/>
          <p:cNvSpPr txBox="1"/>
          <p:nvPr>
            <p:ph idx="2" type="body"/>
          </p:nvPr>
        </p:nvSpPr>
        <p:spPr>
          <a:xfrm>
            <a:off x="7041975" y="3541725"/>
            <a:ext cx="1394400" cy="572700"/>
          </a:xfrm>
          <a:prstGeom prst="rect">
            <a:avLst/>
          </a:prstGeom>
        </p:spPr>
        <p:txBody>
          <a:bodyPr anchorCtr="0" anchor="ctr" bIns="0" lIns="0" spcFirstLastPara="1" rIns="0" wrap="square" tIns="0">
            <a:noAutofit/>
          </a:bodyPr>
          <a:lstStyle>
            <a:lvl1pPr indent="-342900" lvl="0" marL="457200">
              <a:spcBef>
                <a:spcPts val="0"/>
              </a:spcBef>
              <a:spcAft>
                <a:spcPts val="0"/>
              </a:spcAft>
              <a:buClr>
                <a:schemeClr val="dk1"/>
              </a:buClr>
              <a:buSzPts val="1800"/>
              <a:buChar char="●"/>
              <a:defRPr sz="1800">
                <a:solidFill>
                  <a:schemeClr val="dk1"/>
                </a:solidFill>
              </a:defRPr>
            </a:lvl1pPr>
            <a:lvl2pPr indent="-342900" lvl="1" marL="914400">
              <a:spcBef>
                <a:spcPts val="0"/>
              </a:spcBef>
              <a:spcAft>
                <a:spcPts val="0"/>
              </a:spcAft>
              <a:buClr>
                <a:schemeClr val="dk1"/>
              </a:buClr>
              <a:buSzPts val="1800"/>
              <a:buChar char="○"/>
              <a:defRPr sz="1800">
                <a:solidFill>
                  <a:schemeClr val="dk1"/>
                </a:solidFill>
              </a:defRPr>
            </a:lvl2pPr>
            <a:lvl3pPr indent="-342900" lvl="2" marL="1371600">
              <a:spcBef>
                <a:spcPts val="0"/>
              </a:spcBef>
              <a:spcAft>
                <a:spcPts val="0"/>
              </a:spcAft>
              <a:buClr>
                <a:schemeClr val="dk1"/>
              </a:buClr>
              <a:buSzPts val="1800"/>
              <a:buChar char="■"/>
              <a:defRPr sz="18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lide True False v3">
  <p:cSld name="CUSTOM_34_1_1">
    <p:bg>
      <p:bgPr>
        <a:solidFill>
          <a:schemeClr val="accent5"/>
        </a:solidFill>
      </p:bgPr>
    </p:bg>
    <p:spTree>
      <p:nvGrpSpPr>
        <p:cNvPr id="1629" name="Shape 1629"/>
        <p:cNvGrpSpPr/>
        <p:nvPr/>
      </p:nvGrpSpPr>
      <p:grpSpPr>
        <a:xfrm>
          <a:off x="0" y="0"/>
          <a:ext cx="0" cy="0"/>
          <a:chOff x="0" y="0"/>
          <a:chExt cx="0" cy="0"/>
        </a:xfrm>
      </p:grpSpPr>
      <p:sp>
        <p:nvSpPr>
          <p:cNvPr id="1630" name="Google Shape;1630;p63"/>
          <p:cNvSpPr/>
          <p:nvPr/>
        </p:nvSpPr>
        <p:spPr>
          <a:xfrm>
            <a:off x="0" y="2609850"/>
            <a:ext cx="9144000" cy="25338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31" name="Google Shape;1631;p63"/>
          <p:cNvSpPr/>
          <p:nvPr/>
        </p:nvSpPr>
        <p:spPr>
          <a:xfrm>
            <a:off x="566250" y="520900"/>
            <a:ext cx="8040900" cy="3672300"/>
          </a:xfrm>
          <a:prstGeom prst="snip1Rect">
            <a:avLst>
              <a:gd fmla="val 16667" name="adj"/>
            </a:avLst>
          </a:prstGeom>
          <a:solidFill>
            <a:schemeClr val="lt1"/>
          </a:solidFill>
          <a:ln cap="flat" cmpd="sng" w="9525">
            <a:solidFill>
              <a:schemeClr val="accent5"/>
            </a:solidFill>
            <a:prstDash val="solid"/>
            <a:round/>
            <a:headEnd len="sm" w="sm" type="none"/>
            <a:tailEnd len="sm" w="sm" type="none"/>
          </a:ln>
          <a:effectLst>
            <a:outerShdw blurRad="342900" rotWithShape="0" algn="bl" dir="5400000" dist="95250">
              <a:srgbClr val="000000">
                <a:alpha val="1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p:txBody>
      </p:sp>
      <p:sp>
        <p:nvSpPr>
          <p:cNvPr id="1632" name="Google Shape;1632;p63"/>
          <p:cNvSpPr/>
          <p:nvPr/>
        </p:nvSpPr>
        <p:spPr>
          <a:xfrm>
            <a:off x="4841575" y="3838475"/>
            <a:ext cx="2285100" cy="730500"/>
          </a:xfrm>
          <a:prstGeom prst="snip1Rect">
            <a:avLst>
              <a:gd fmla="val 16667" name="adj"/>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sp>
        <p:nvSpPr>
          <p:cNvPr id="1633" name="Google Shape;1633;p63"/>
          <p:cNvSpPr/>
          <p:nvPr/>
        </p:nvSpPr>
        <p:spPr>
          <a:xfrm>
            <a:off x="4933525" y="3917375"/>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sp>
        <p:nvSpPr>
          <p:cNvPr id="1634" name="Google Shape;1634;p63"/>
          <p:cNvSpPr txBox="1"/>
          <p:nvPr>
            <p:ph type="title"/>
          </p:nvPr>
        </p:nvSpPr>
        <p:spPr>
          <a:xfrm>
            <a:off x="918800" y="833450"/>
            <a:ext cx="7316400" cy="2098500"/>
          </a:xfrm>
          <a:prstGeom prst="rect">
            <a:avLst/>
          </a:prstGeom>
        </p:spPr>
        <p:txBody>
          <a:bodyPr anchorCtr="0" anchor="t" bIns="0" lIns="0" spcFirstLastPara="1" rIns="0" wrap="square" tIns="0">
            <a:noAutofit/>
          </a:bodyPr>
          <a:lstStyle>
            <a:lvl1pPr lvl="0" algn="ctr">
              <a:spcBef>
                <a:spcPts val="0"/>
              </a:spcBef>
              <a:spcAft>
                <a:spcPts val="0"/>
              </a:spcAft>
              <a:buSzPts val="2000"/>
              <a:buNone/>
              <a:defRPr/>
            </a:lvl1pPr>
            <a:lvl2pPr lvl="1" algn="ctr">
              <a:spcBef>
                <a:spcPts val="0"/>
              </a:spcBef>
              <a:spcAft>
                <a:spcPts val="0"/>
              </a:spcAft>
              <a:buSzPts val="2000"/>
              <a:buNone/>
              <a:defRPr/>
            </a:lvl2pPr>
            <a:lvl3pPr lvl="2" algn="ctr">
              <a:spcBef>
                <a:spcPts val="0"/>
              </a:spcBef>
              <a:spcAft>
                <a:spcPts val="0"/>
              </a:spcAft>
              <a:buSzPts val="2000"/>
              <a:buNone/>
              <a:defRPr/>
            </a:lvl3pPr>
            <a:lvl4pPr lvl="3" algn="ctr">
              <a:spcBef>
                <a:spcPts val="0"/>
              </a:spcBef>
              <a:spcAft>
                <a:spcPts val="0"/>
              </a:spcAft>
              <a:buSzPts val="2000"/>
              <a:buNone/>
              <a:defRPr/>
            </a:lvl4pPr>
            <a:lvl5pPr lvl="4" algn="ctr">
              <a:spcBef>
                <a:spcPts val="0"/>
              </a:spcBef>
              <a:spcAft>
                <a:spcPts val="0"/>
              </a:spcAft>
              <a:buSzPts val="2000"/>
              <a:buNone/>
              <a:defRPr/>
            </a:lvl5pPr>
            <a:lvl6pPr lvl="5" algn="ctr">
              <a:spcBef>
                <a:spcPts val="0"/>
              </a:spcBef>
              <a:spcAft>
                <a:spcPts val="0"/>
              </a:spcAft>
              <a:buSzPts val="2000"/>
              <a:buNone/>
              <a:defRPr/>
            </a:lvl6pPr>
            <a:lvl7pPr lvl="6" algn="ctr">
              <a:spcBef>
                <a:spcPts val="0"/>
              </a:spcBef>
              <a:spcAft>
                <a:spcPts val="0"/>
              </a:spcAft>
              <a:buSzPts val="2000"/>
              <a:buNone/>
              <a:defRPr/>
            </a:lvl7pPr>
            <a:lvl8pPr lvl="7" algn="ctr">
              <a:spcBef>
                <a:spcPts val="0"/>
              </a:spcBef>
              <a:spcAft>
                <a:spcPts val="0"/>
              </a:spcAft>
              <a:buSzPts val="2000"/>
              <a:buNone/>
              <a:defRPr/>
            </a:lvl8pPr>
            <a:lvl9pPr lvl="8" algn="ctr">
              <a:spcBef>
                <a:spcPts val="0"/>
              </a:spcBef>
              <a:spcAft>
                <a:spcPts val="0"/>
              </a:spcAft>
              <a:buSzPts val="2000"/>
              <a:buNone/>
              <a:defRPr/>
            </a:lvl9pPr>
          </a:lstStyle>
          <a:p/>
        </p:txBody>
      </p:sp>
      <p:sp>
        <p:nvSpPr>
          <p:cNvPr id="1635" name="Google Shape;1635;p63"/>
          <p:cNvSpPr/>
          <p:nvPr/>
        </p:nvSpPr>
        <p:spPr>
          <a:xfrm>
            <a:off x="2017325" y="3835925"/>
            <a:ext cx="2285100" cy="730500"/>
          </a:xfrm>
          <a:prstGeom prst="snip1Rect">
            <a:avLst>
              <a:gd fmla="val 16667" name="adj"/>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Fredoka"/>
              <a:ea typeface="Fredoka"/>
              <a:cs typeface="Fredoka"/>
              <a:sym typeface="Fredoka"/>
            </a:endParaRPr>
          </a:p>
        </p:txBody>
      </p:sp>
      <p:sp>
        <p:nvSpPr>
          <p:cNvPr id="1636" name="Google Shape;1636;p63"/>
          <p:cNvSpPr/>
          <p:nvPr/>
        </p:nvSpPr>
        <p:spPr>
          <a:xfrm>
            <a:off x="2109275" y="3917375"/>
            <a:ext cx="572700" cy="572700"/>
          </a:xfrm>
          <a:prstGeom prst="rect">
            <a:avLst/>
          </a:prstGeom>
          <a:solidFill>
            <a:schemeClr val="l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nvGrpSpPr>
          <p:cNvPr id="1637" name="Google Shape;1637;p63"/>
          <p:cNvGrpSpPr/>
          <p:nvPr/>
        </p:nvGrpSpPr>
        <p:grpSpPr>
          <a:xfrm rot="-2700000">
            <a:off x="2235798" y="4061046"/>
            <a:ext cx="348897" cy="200098"/>
            <a:chOff x="3876675" y="1766250"/>
            <a:chExt cx="348900" cy="200100"/>
          </a:xfrm>
        </p:grpSpPr>
        <p:sp>
          <p:nvSpPr>
            <p:cNvPr id="1638" name="Google Shape;1638;p63"/>
            <p:cNvSpPr/>
            <p:nvPr/>
          </p:nvSpPr>
          <p:spPr>
            <a:xfrm>
              <a:off x="3876700" y="1766250"/>
              <a:ext cx="72000" cy="200100"/>
            </a:xfrm>
            <a:prstGeom prst="rect">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sp>
          <p:nvSpPr>
            <p:cNvPr id="1639" name="Google Shape;1639;p63"/>
            <p:cNvSpPr/>
            <p:nvPr/>
          </p:nvSpPr>
          <p:spPr>
            <a:xfrm rot="5400000">
              <a:off x="4015125" y="1755900"/>
              <a:ext cx="72000" cy="348900"/>
            </a:xfrm>
            <a:prstGeom prst="rect">
              <a:avLst/>
            </a:prstGeom>
            <a:solidFill>
              <a:srgbClr val="6AA84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Fredoka"/>
                <a:ea typeface="Fredoka"/>
                <a:cs typeface="Fredoka"/>
                <a:sym typeface="Fredoka"/>
              </a:endParaRPr>
            </a:p>
          </p:txBody>
        </p:sp>
      </p:grpSp>
      <p:grpSp>
        <p:nvGrpSpPr>
          <p:cNvPr id="1640" name="Google Shape;1640;p63"/>
          <p:cNvGrpSpPr/>
          <p:nvPr/>
        </p:nvGrpSpPr>
        <p:grpSpPr>
          <a:xfrm>
            <a:off x="5071074" y="4054914"/>
            <a:ext cx="297600" cy="297600"/>
            <a:chOff x="3902424" y="2300989"/>
            <a:chExt cx="297600" cy="297600"/>
          </a:xfrm>
        </p:grpSpPr>
        <p:sp>
          <p:nvSpPr>
            <p:cNvPr id="1641" name="Google Shape;1641;p63"/>
            <p:cNvSpPr/>
            <p:nvPr/>
          </p:nvSpPr>
          <p:spPr>
            <a:xfrm rot="2700000">
              <a:off x="4015161" y="2275417"/>
              <a:ext cx="72125" cy="348745"/>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5"/>
                </a:solidFill>
                <a:latin typeface="Fredoka"/>
                <a:ea typeface="Fredoka"/>
                <a:cs typeface="Fredoka"/>
                <a:sym typeface="Fredoka"/>
              </a:endParaRPr>
            </a:p>
          </p:txBody>
        </p:sp>
        <p:sp>
          <p:nvSpPr>
            <p:cNvPr id="1642" name="Google Shape;1642;p63"/>
            <p:cNvSpPr/>
            <p:nvPr/>
          </p:nvSpPr>
          <p:spPr>
            <a:xfrm rot="-2700000">
              <a:off x="4015161" y="2275417"/>
              <a:ext cx="72125" cy="348745"/>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accent5"/>
                </a:solidFill>
                <a:latin typeface="Fredoka"/>
                <a:ea typeface="Fredoka"/>
                <a:cs typeface="Fredoka"/>
                <a:sym typeface="Fredoka"/>
              </a:endParaRPr>
            </a:p>
          </p:txBody>
        </p:sp>
      </p:grpSp>
      <p:sp>
        <p:nvSpPr>
          <p:cNvPr id="1643" name="Google Shape;1643;p63"/>
          <p:cNvSpPr txBox="1"/>
          <p:nvPr>
            <p:ph idx="1" type="body"/>
          </p:nvPr>
        </p:nvSpPr>
        <p:spPr>
          <a:xfrm>
            <a:off x="2772900" y="3917375"/>
            <a:ext cx="1394400" cy="572700"/>
          </a:xfrm>
          <a:prstGeom prst="rect">
            <a:avLst/>
          </a:prstGeom>
        </p:spPr>
        <p:txBody>
          <a:bodyPr anchorCtr="0" anchor="ctr" bIns="0" lIns="0" spcFirstLastPara="1" rIns="0" wrap="square" tIns="0">
            <a:noAutofit/>
          </a:bodyPr>
          <a:lstStyle>
            <a:lvl1pPr indent="-342900" lvl="0" marL="457200">
              <a:spcBef>
                <a:spcPts val="0"/>
              </a:spcBef>
              <a:spcAft>
                <a:spcPts val="0"/>
              </a:spcAft>
              <a:buClr>
                <a:schemeClr val="dk1"/>
              </a:buClr>
              <a:buSzPts val="1800"/>
              <a:buChar char="●"/>
              <a:defRPr sz="1800">
                <a:solidFill>
                  <a:schemeClr val="dk1"/>
                </a:solidFill>
              </a:defRPr>
            </a:lvl1pPr>
            <a:lvl2pPr indent="-342900" lvl="1" marL="914400">
              <a:spcBef>
                <a:spcPts val="0"/>
              </a:spcBef>
              <a:spcAft>
                <a:spcPts val="0"/>
              </a:spcAft>
              <a:buClr>
                <a:schemeClr val="dk1"/>
              </a:buClr>
              <a:buSzPts val="1800"/>
              <a:buChar char="○"/>
              <a:defRPr sz="1800">
                <a:solidFill>
                  <a:schemeClr val="dk1"/>
                </a:solidFill>
              </a:defRPr>
            </a:lvl2pPr>
            <a:lvl3pPr indent="-342900" lvl="2" marL="1371600">
              <a:spcBef>
                <a:spcPts val="0"/>
              </a:spcBef>
              <a:spcAft>
                <a:spcPts val="0"/>
              </a:spcAft>
              <a:buClr>
                <a:schemeClr val="dk1"/>
              </a:buClr>
              <a:buSzPts val="1800"/>
              <a:buChar char="■"/>
              <a:defRPr sz="18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
        <p:nvSpPr>
          <p:cNvPr id="1644" name="Google Shape;1644;p63"/>
          <p:cNvSpPr txBox="1"/>
          <p:nvPr>
            <p:ph idx="2" type="body"/>
          </p:nvPr>
        </p:nvSpPr>
        <p:spPr>
          <a:xfrm>
            <a:off x="5609675" y="3914825"/>
            <a:ext cx="1394400" cy="572700"/>
          </a:xfrm>
          <a:prstGeom prst="rect">
            <a:avLst/>
          </a:prstGeom>
        </p:spPr>
        <p:txBody>
          <a:bodyPr anchorCtr="0" anchor="ctr" bIns="0" lIns="0" spcFirstLastPara="1" rIns="0" wrap="square" tIns="0">
            <a:noAutofit/>
          </a:bodyPr>
          <a:lstStyle>
            <a:lvl1pPr indent="-342900" lvl="0" marL="457200">
              <a:spcBef>
                <a:spcPts val="0"/>
              </a:spcBef>
              <a:spcAft>
                <a:spcPts val="0"/>
              </a:spcAft>
              <a:buClr>
                <a:schemeClr val="dk1"/>
              </a:buClr>
              <a:buSzPts val="1800"/>
              <a:buChar char="●"/>
              <a:defRPr sz="1800">
                <a:solidFill>
                  <a:schemeClr val="dk1"/>
                </a:solidFill>
              </a:defRPr>
            </a:lvl1pPr>
            <a:lvl2pPr indent="-342900" lvl="1" marL="914400">
              <a:spcBef>
                <a:spcPts val="0"/>
              </a:spcBef>
              <a:spcAft>
                <a:spcPts val="0"/>
              </a:spcAft>
              <a:buClr>
                <a:schemeClr val="dk1"/>
              </a:buClr>
              <a:buSzPts val="1800"/>
              <a:buChar char="○"/>
              <a:defRPr sz="1800">
                <a:solidFill>
                  <a:schemeClr val="dk1"/>
                </a:solidFill>
              </a:defRPr>
            </a:lvl2pPr>
            <a:lvl3pPr indent="-342900" lvl="2" marL="1371600">
              <a:spcBef>
                <a:spcPts val="0"/>
              </a:spcBef>
              <a:spcAft>
                <a:spcPts val="0"/>
              </a:spcAft>
              <a:buClr>
                <a:schemeClr val="dk1"/>
              </a:buClr>
              <a:buSzPts val="1800"/>
              <a:buChar char="■"/>
              <a:defRPr sz="1800">
                <a:solidFill>
                  <a:schemeClr val="dk1"/>
                </a:solidFill>
              </a:defRPr>
            </a:lvl3pPr>
            <a:lvl4pPr indent="-342900" lvl="3" marL="1828800">
              <a:spcBef>
                <a:spcPts val="0"/>
              </a:spcBef>
              <a:spcAft>
                <a:spcPts val="0"/>
              </a:spcAft>
              <a:buClr>
                <a:schemeClr val="dk1"/>
              </a:buClr>
              <a:buSzPts val="1800"/>
              <a:buChar char="●"/>
              <a:defRPr sz="1800">
                <a:solidFill>
                  <a:schemeClr val="dk1"/>
                </a:solidFill>
              </a:defRPr>
            </a:lvl4pPr>
            <a:lvl5pPr indent="-342900" lvl="4" marL="2286000">
              <a:spcBef>
                <a:spcPts val="0"/>
              </a:spcBef>
              <a:spcAft>
                <a:spcPts val="0"/>
              </a:spcAft>
              <a:buClr>
                <a:schemeClr val="dk1"/>
              </a:buClr>
              <a:buSzPts val="1800"/>
              <a:buChar char="○"/>
              <a:defRPr sz="1800">
                <a:solidFill>
                  <a:schemeClr val="dk1"/>
                </a:solidFill>
              </a:defRPr>
            </a:lvl5pPr>
            <a:lvl6pPr indent="-342900" lvl="5" marL="2743200">
              <a:spcBef>
                <a:spcPts val="0"/>
              </a:spcBef>
              <a:spcAft>
                <a:spcPts val="0"/>
              </a:spcAft>
              <a:buClr>
                <a:schemeClr val="dk1"/>
              </a:buClr>
              <a:buSzPts val="1800"/>
              <a:buChar char="■"/>
              <a:defRPr sz="1800">
                <a:solidFill>
                  <a:schemeClr val="dk1"/>
                </a:solidFill>
              </a:defRPr>
            </a:lvl6pPr>
            <a:lvl7pPr indent="-342900" lvl="6" marL="3200400">
              <a:spcBef>
                <a:spcPts val="0"/>
              </a:spcBef>
              <a:spcAft>
                <a:spcPts val="0"/>
              </a:spcAft>
              <a:buClr>
                <a:schemeClr val="dk1"/>
              </a:buClr>
              <a:buSzPts val="1800"/>
              <a:buChar char="●"/>
              <a:defRPr sz="1800">
                <a:solidFill>
                  <a:schemeClr val="dk1"/>
                </a:solidFill>
              </a:defRPr>
            </a:lvl7pPr>
            <a:lvl8pPr indent="-342900" lvl="7" marL="3657600">
              <a:spcBef>
                <a:spcPts val="0"/>
              </a:spcBef>
              <a:spcAft>
                <a:spcPts val="0"/>
              </a:spcAft>
              <a:buClr>
                <a:schemeClr val="dk1"/>
              </a:buClr>
              <a:buSzPts val="1800"/>
              <a:buChar char="○"/>
              <a:defRPr sz="1800">
                <a:solidFill>
                  <a:schemeClr val="dk1"/>
                </a:solidFill>
              </a:defRPr>
            </a:lvl8pPr>
            <a:lvl9pPr indent="-342900" lvl="8" marL="4114800">
              <a:spcBef>
                <a:spcPts val="0"/>
              </a:spcBef>
              <a:spcAft>
                <a:spcPts val="0"/>
              </a:spcAft>
              <a:buClr>
                <a:schemeClr val="dk1"/>
              </a:buClr>
              <a:buSzPts val="1800"/>
              <a:buChar char="■"/>
              <a:defRPr sz="1800">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40" Type="http://schemas.openxmlformats.org/officeDocument/2006/relationships/slideLayout" Target="../slideLayouts/slideLayout51.xml"/><Relationship Id="rId42" Type="http://schemas.openxmlformats.org/officeDocument/2006/relationships/slideLayout" Target="../slideLayouts/slideLayout53.xml"/><Relationship Id="rId41" Type="http://schemas.openxmlformats.org/officeDocument/2006/relationships/slideLayout" Target="../slideLayouts/slideLayout52.xml"/><Relationship Id="rId44" Type="http://schemas.openxmlformats.org/officeDocument/2006/relationships/slideLayout" Target="../slideLayouts/slideLayout55.xml"/><Relationship Id="rId43" Type="http://schemas.openxmlformats.org/officeDocument/2006/relationships/slideLayout" Target="../slideLayouts/slideLayout54.xml"/><Relationship Id="rId46" Type="http://schemas.openxmlformats.org/officeDocument/2006/relationships/slideLayout" Target="../slideLayouts/slideLayout57.xml"/><Relationship Id="rId45" Type="http://schemas.openxmlformats.org/officeDocument/2006/relationships/slideLayout" Target="../slideLayouts/slideLayout56.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48" Type="http://schemas.openxmlformats.org/officeDocument/2006/relationships/slideLayout" Target="../slideLayouts/slideLayout59.xml"/><Relationship Id="rId47" Type="http://schemas.openxmlformats.org/officeDocument/2006/relationships/slideLayout" Target="../slideLayouts/slideLayout58.xml"/><Relationship Id="rId49" Type="http://schemas.openxmlformats.org/officeDocument/2006/relationships/slideLayout" Target="../slideLayouts/slideLayout6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33" Type="http://schemas.openxmlformats.org/officeDocument/2006/relationships/slideLayout" Target="../slideLayouts/slideLayout44.xml"/><Relationship Id="rId32" Type="http://schemas.openxmlformats.org/officeDocument/2006/relationships/slideLayout" Target="../slideLayouts/slideLayout43.xml"/><Relationship Id="rId35" Type="http://schemas.openxmlformats.org/officeDocument/2006/relationships/slideLayout" Target="../slideLayouts/slideLayout46.xml"/><Relationship Id="rId34" Type="http://schemas.openxmlformats.org/officeDocument/2006/relationships/slideLayout" Target="../slideLayouts/slideLayout45.xml"/><Relationship Id="rId37" Type="http://schemas.openxmlformats.org/officeDocument/2006/relationships/slideLayout" Target="../slideLayouts/slideLayout48.xml"/><Relationship Id="rId36" Type="http://schemas.openxmlformats.org/officeDocument/2006/relationships/slideLayout" Target="../slideLayouts/slideLayout47.xml"/><Relationship Id="rId39" Type="http://schemas.openxmlformats.org/officeDocument/2006/relationships/slideLayout" Target="../slideLayouts/slideLayout50.xml"/><Relationship Id="rId38" Type="http://schemas.openxmlformats.org/officeDocument/2006/relationships/slideLayout" Target="../slideLayouts/slideLayout49.xml"/><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29" Type="http://schemas.openxmlformats.org/officeDocument/2006/relationships/slideLayout" Target="../slideLayouts/slideLayout40.xml"/><Relationship Id="rId51" Type="http://schemas.openxmlformats.org/officeDocument/2006/relationships/theme" Target="../theme/theme2.xml"/><Relationship Id="rId50" Type="http://schemas.openxmlformats.org/officeDocument/2006/relationships/slideLayout" Target="../slideLayouts/slideLayout61.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269946"/>
            <a:ext cx="8520600" cy="458100"/>
          </a:xfrm>
          <a:prstGeom prst="rect">
            <a:avLst/>
          </a:prstGeom>
          <a:noFill/>
          <a:ln>
            <a:noFill/>
          </a:ln>
        </p:spPr>
        <p:txBody>
          <a:bodyPr anchorCtr="0" anchor="t" bIns="0" lIns="0" spcFirstLastPara="1" rIns="0" wrap="square" tIns="0">
            <a:noAutofit/>
          </a:bodyPr>
          <a:lstStyle>
            <a:lvl1pPr lvl="0">
              <a:spcBef>
                <a:spcPts val="0"/>
              </a:spcBef>
              <a:spcAft>
                <a:spcPts val="0"/>
              </a:spcAft>
              <a:buClr>
                <a:schemeClr val="dk1"/>
              </a:buClr>
              <a:buSzPts val="2000"/>
              <a:buFont typeface="Hepta Slab SemiBold"/>
              <a:buNone/>
              <a:defRPr sz="2000">
                <a:solidFill>
                  <a:schemeClr val="dk1"/>
                </a:solidFill>
                <a:latin typeface="Hepta Slab SemiBold"/>
                <a:ea typeface="Hepta Slab SemiBold"/>
                <a:cs typeface="Hepta Slab SemiBold"/>
                <a:sym typeface="Hepta Slab SemiBold"/>
              </a:defRPr>
            </a:lvl1pPr>
            <a:lvl2pPr lvl="1">
              <a:spcBef>
                <a:spcPts val="0"/>
              </a:spcBef>
              <a:spcAft>
                <a:spcPts val="0"/>
              </a:spcAft>
              <a:buClr>
                <a:schemeClr val="dk1"/>
              </a:buClr>
              <a:buSzPts val="2000"/>
              <a:buNone/>
              <a:defRPr sz="2000">
                <a:solidFill>
                  <a:schemeClr val="dk1"/>
                </a:solidFill>
              </a:defRPr>
            </a:lvl2pPr>
            <a:lvl3pPr lvl="2">
              <a:spcBef>
                <a:spcPts val="0"/>
              </a:spcBef>
              <a:spcAft>
                <a:spcPts val="0"/>
              </a:spcAft>
              <a:buClr>
                <a:schemeClr val="dk1"/>
              </a:buClr>
              <a:buSzPts val="2000"/>
              <a:buNone/>
              <a:defRPr sz="2000">
                <a:solidFill>
                  <a:schemeClr val="dk1"/>
                </a:solidFill>
              </a:defRPr>
            </a:lvl3pPr>
            <a:lvl4pPr lvl="3">
              <a:spcBef>
                <a:spcPts val="0"/>
              </a:spcBef>
              <a:spcAft>
                <a:spcPts val="0"/>
              </a:spcAft>
              <a:buClr>
                <a:schemeClr val="dk1"/>
              </a:buClr>
              <a:buSzPts val="2000"/>
              <a:buNone/>
              <a:defRPr sz="2000">
                <a:solidFill>
                  <a:schemeClr val="dk1"/>
                </a:solidFill>
              </a:defRPr>
            </a:lvl4pPr>
            <a:lvl5pPr lvl="4">
              <a:spcBef>
                <a:spcPts val="0"/>
              </a:spcBef>
              <a:spcAft>
                <a:spcPts val="0"/>
              </a:spcAft>
              <a:buClr>
                <a:schemeClr val="dk1"/>
              </a:buClr>
              <a:buSzPts val="2000"/>
              <a:buNone/>
              <a:defRPr sz="2000">
                <a:solidFill>
                  <a:schemeClr val="dk1"/>
                </a:solidFill>
              </a:defRPr>
            </a:lvl5pPr>
            <a:lvl6pPr lvl="5">
              <a:spcBef>
                <a:spcPts val="0"/>
              </a:spcBef>
              <a:spcAft>
                <a:spcPts val="0"/>
              </a:spcAft>
              <a:buClr>
                <a:schemeClr val="dk1"/>
              </a:buClr>
              <a:buSzPts val="2000"/>
              <a:buNone/>
              <a:defRPr sz="2000">
                <a:solidFill>
                  <a:schemeClr val="dk1"/>
                </a:solidFill>
              </a:defRPr>
            </a:lvl6pPr>
            <a:lvl7pPr lvl="6">
              <a:spcBef>
                <a:spcPts val="0"/>
              </a:spcBef>
              <a:spcAft>
                <a:spcPts val="0"/>
              </a:spcAft>
              <a:buClr>
                <a:schemeClr val="dk1"/>
              </a:buClr>
              <a:buSzPts val="2000"/>
              <a:buNone/>
              <a:defRPr sz="2000">
                <a:solidFill>
                  <a:schemeClr val="dk1"/>
                </a:solidFill>
              </a:defRPr>
            </a:lvl7pPr>
            <a:lvl8pPr lvl="7">
              <a:spcBef>
                <a:spcPts val="0"/>
              </a:spcBef>
              <a:spcAft>
                <a:spcPts val="0"/>
              </a:spcAft>
              <a:buClr>
                <a:schemeClr val="dk1"/>
              </a:buClr>
              <a:buSzPts val="2000"/>
              <a:buNone/>
              <a:defRPr sz="2000">
                <a:solidFill>
                  <a:schemeClr val="dk1"/>
                </a:solidFill>
              </a:defRPr>
            </a:lvl8pPr>
            <a:lvl9pPr lvl="8">
              <a:spcBef>
                <a:spcPts val="0"/>
              </a:spcBef>
              <a:spcAft>
                <a:spcPts val="0"/>
              </a:spcAft>
              <a:buClr>
                <a:schemeClr val="dk1"/>
              </a:buClr>
              <a:buSzPts val="2000"/>
              <a:buNone/>
              <a:defRPr sz="2000">
                <a:solidFill>
                  <a:schemeClr val="dk1"/>
                </a:solidFill>
              </a:defRPr>
            </a:lvl9pPr>
          </a:lstStyle>
          <a:p/>
        </p:txBody>
      </p:sp>
      <p:sp>
        <p:nvSpPr>
          <p:cNvPr id="52" name="Google Shape;52;p13"/>
          <p:cNvSpPr txBox="1"/>
          <p:nvPr>
            <p:ph idx="1" type="body"/>
          </p:nvPr>
        </p:nvSpPr>
        <p:spPr>
          <a:xfrm>
            <a:off x="311700" y="1152475"/>
            <a:ext cx="8520600" cy="2107200"/>
          </a:xfrm>
          <a:prstGeom prst="rect">
            <a:avLst/>
          </a:prstGeom>
          <a:noFill/>
          <a:ln>
            <a:noFill/>
          </a:ln>
        </p:spPr>
        <p:txBody>
          <a:bodyPr anchorCtr="0" anchor="t" bIns="0" lIns="0" spcFirstLastPara="1" rIns="0" wrap="square" tIns="0">
            <a:noAutofit/>
          </a:bodyPr>
          <a:lstStyle>
            <a:lvl1pPr indent="-298450" lvl="0" marL="457200">
              <a:lnSpc>
                <a:spcPct val="115000"/>
              </a:lnSpc>
              <a:spcBef>
                <a:spcPts val="0"/>
              </a:spcBef>
              <a:spcAft>
                <a:spcPts val="0"/>
              </a:spcAft>
              <a:buClr>
                <a:schemeClr val="dk2"/>
              </a:buClr>
              <a:buSzPts val="1100"/>
              <a:buFont typeface="DM Sans"/>
              <a:buChar char="●"/>
              <a:defRPr sz="1100">
                <a:solidFill>
                  <a:schemeClr val="dk2"/>
                </a:solidFill>
                <a:latin typeface="DM Sans"/>
                <a:ea typeface="DM Sans"/>
                <a:cs typeface="DM Sans"/>
                <a:sym typeface="DM Sans"/>
              </a:defRPr>
            </a:lvl1pPr>
            <a:lvl2pPr indent="-298450" lvl="1" marL="914400">
              <a:lnSpc>
                <a:spcPct val="115000"/>
              </a:lnSpc>
              <a:spcBef>
                <a:spcPts val="0"/>
              </a:spcBef>
              <a:spcAft>
                <a:spcPts val="0"/>
              </a:spcAft>
              <a:buClr>
                <a:schemeClr val="dk2"/>
              </a:buClr>
              <a:buSzPts val="1100"/>
              <a:buFont typeface="DM Sans"/>
              <a:buChar char="○"/>
              <a:defRPr sz="1100">
                <a:solidFill>
                  <a:schemeClr val="dk2"/>
                </a:solidFill>
                <a:latin typeface="DM Sans"/>
                <a:ea typeface="DM Sans"/>
                <a:cs typeface="DM Sans"/>
                <a:sym typeface="DM Sans"/>
              </a:defRPr>
            </a:lvl2pPr>
            <a:lvl3pPr indent="-298450" lvl="2" marL="1371600">
              <a:lnSpc>
                <a:spcPct val="115000"/>
              </a:lnSpc>
              <a:spcBef>
                <a:spcPts val="0"/>
              </a:spcBef>
              <a:spcAft>
                <a:spcPts val="0"/>
              </a:spcAft>
              <a:buClr>
                <a:schemeClr val="dk2"/>
              </a:buClr>
              <a:buSzPts val="1100"/>
              <a:buFont typeface="DM Sans"/>
              <a:buChar char="■"/>
              <a:defRPr sz="1100">
                <a:solidFill>
                  <a:schemeClr val="dk2"/>
                </a:solidFill>
                <a:latin typeface="DM Sans"/>
                <a:ea typeface="DM Sans"/>
                <a:cs typeface="DM Sans"/>
                <a:sym typeface="DM Sans"/>
              </a:defRPr>
            </a:lvl3pPr>
            <a:lvl4pPr indent="-298450" lvl="3" marL="1828800">
              <a:lnSpc>
                <a:spcPct val="115000"/>
              </a:lnSpc>
              <a:spcBef>
                <a:spcPts val="0"/>
              </a:spcBef>
              <a:spcAft>
                <a:spcPts val="0"/>
              </a:spcAft>
              <a:buClr>
                <a:schemeClr val="dk2"/>
              </a:buClr>
              <a:buSzPts val="1100"/>
              <a:buFont typeface="DM Sans"/>
              <a:buChar char="●"/>
              <a:defRPr sz="1100">
                <a:solidFill>
                  <a:schemeClr val="dk2"/>
                </a:solidFill>
                <a:latin typeface="DM Sans"/>
                <a:ea typeface="DM Sans"/>
                <a:cs typeface="DM Sans"/>
                <a:sym typeface="DM Sans"/>
              </a:defRPr>
            </a:lvl4pPr>
            <a:lvl5pPr indent="-298450" lvl="4" marL="2286000">
              <a:lnSpc>
                <a:spcPct val="115000"/>
              </a:lnSpc>
              <a:spcBef>
                <a:spcPts val="0"/>
              </a:spcBef>
              <a:spcAft>
                <a:spcPts val="0"/>
              </a:spcAft>
              <a:buClr>
                <a:schemeClr val="dk2"/>
              </a:buClr>
              <a:buSzPts val="1100"/>
              <a:buFont typeface="DM Sans"/>
              <a:buChar char="○"/>
              <a:defRPr sz="1100">
                <a:solidFill>
                  <a:schemeClr val="dk2"/>
                </a:solidFill>
                <a:latin typeface="DM Sans"/>
                <a:ea typeface="DM Sans"/>
                <a:cs typeface="DM Sans"/>
                <a:sym typeface="DM Sans"/>
              </a:defRPr>
            </a:lvl5pPr>
            <a:lvl6pPr indent="-298450" lvl="5" marL="2743200">
              <a:lnSpc>
                <a:spcPct val="115000"/>
              </a:lnSpc>
              <a:spcBef>
                <a:spcPts val="0"/>
              </a:spcBef>
              <a:spcAft>
                <a:spcPts val="0"/>
              </a:spcAft>
              <a:buClr>
                <a:schemeClr val="dk2"/>
              </a:buClr>
              <a:buSzPts val="1100"/>
              <a:buFont typeface="DM Sans"/>
              <a:buChar char="■"/>
              <a:defRPr sz="1100">
                <a:solidFill>
                  <a:schemeClr val="dk2"/>
                </a:solidFill>
                <a:latin typeface="DM Sans"/>
                <a:ea typeface="DM Sans"/>
                <a:cs typeface="DM Sans"/>
                <a:sym typeface="DM Sans"/>
              </a:defRPr>
            </a:lvl6pPr>
            <a:lvl7pPr indent="-298450" lvl="6" marL="3200400">
              <a:lnSpc>
                <a:spcPct val="115000"/>
              </a:lnSpc>
              <a:spcBef>
                <a:spcPts val="0"/>
              </a:spcBef>
              <a:spcAft>
                <a:spcPts val="0"/>
              </a:spcAft>
              <a:buClr>
                <a:schemeClr val="dk2"/>
              </a:buClr>
              <a:buSzPts val="1100"/>
              <a:buFont typeface="DM Sans"/>
              <a:buChar char="●"/>
              <a:defRPr sz="1100">
                <a:solidFill>
                  <a:schemeClr val="dk2"/>
                </a:solidFill>
                <a:latin typeface="DM Sans"/>
                <a:ea typeface="DM Sans"/>
                <a:cs typeface="DM Sans"/>
                <a:sym typeface="DM Sans"/>
              </a:defRPr>
            </a:lvl7pPr>
            <a:lvl8pPr indent="-298450" lvl="7" marL="3657600">
              <a:lnSpc>
                <a:spcPct val="115000"/>
              </a:lnSpc>
              <a:spcBef>
                <a:spcPts val="0"/>
              </a:spcBef>
              <a:spcAft>
                <a:spcPts val="0"/>
              </a:spcAft>
              <a:buClr>
                <a:schemeClr val="dk2"/>
              </a:buClr>
              <a:buSzPts val="1100"/>
              <a:buFont typeface="DM Sans"/>
              <a:buChar char="○"/>
              <a:defRPr sz="1100">
                <a:solidFill>
                  <a:schemeClr val="dk2"/>
                </a:solidFill>
                <a:latin typeface="DM Sans"/>
                <a:ea typeface="DM Sans"/>
                <a:cs typeface="DM Sans"/>
                <a:sym typeface="DM Sans"/>
              </a:defRPr>
            </a:lvl8pPr>
            <a:lvl9pPr indent="-298450" lvl="8" marL="4114800">
              <a:lnSpc>
                <a:spcPct val="115000"/>
              </a:lnSpc>
              <a:spcBef>
                <a:spcPts val="0"/>
              </a:spcBef>
              <a:spcAft>
                <a:spcPts val="0"/>
              </a:spcAft>
              <a:buClr>
                <a:schemeClr val="dk2"/>
              </a:buClr>
              <a:buSzPts val="1100"/>
              <a:buFont typeface="DM Sans"/>
              <a:buChar char="■"/>
              <a:defRPr sz="1100">
                <a:solidFill>
                  <a:schemeClr val="dk2"/>
                </a:solidFill>
                <a:latin typeface="DM Sans"/>
                <a:ea typeface="DM Sans"/>
                <a:cs typeface="DM Sans"/>
                <a:sym typeface="DM Sans"/>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 id="2147483690" r:id="rId32"/>
    <p:sldLayoutId id="2147483691" r:id="rId33"/>
    <p:sldLayoutId id="2147483692" r:id="rId34"/>
    <p:sldLayoutId id="2147483693" r:id="rId35"/>
    <p:sldLayoutId id="2147483694" r:id="rId36"/>
    <p:sldLayoutId id="2147483695" r:id="rId37"/>
    <p:sldLayoutId id="2147483696" r:id="rId38"/>
    <p:sldLayoutId id="2147483697" r:id="rId39"/>
    <p:sldLayoutId id="2147483698" r:id="rId40"/>
    <p:sldLayoutId id="2147483699" r:id="rId41"/>
    <p:sldLayoutId id="2147483700" r:id="rId42"/>
    <p:sldLayoutId id="2147483701" r:id="rId43"/>
    <p:sldLayoutId id="2147483702" r:id="rId44"/>
    <p:sldLayoutId id="2147483703" r:id="rId45"/>
    <p:sldLayoutId id="2147483704" r:id="rId46"/>
    <p:sldLayoutId id="2147483705" r:id="rId47"/>
    <p:sldLayoutId id="2147483706" r:id="rId48"/>
    <p:sldLayoutId id="2147483707" r:id="rId49"/>
    <p:sldLayoutId id="2147483708" r:id="rId5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170">
          <p15:clr>
            <a:srgbClr val="E46962"/>
          </p15:clr>
        </p15:guide>
        <p15:guide id="2" orient="horz" pos="170">
          <p15:clr>
            <a:srgbClr val="E46962"/>
          </p15:clr>
        </p15:guide>
        <p15:guide id="3" pos="521">
          <p15:clr>
            <a:srgbClr val="E46962"/>
          </p15:clr>
        </p15:guide>
        <p15:guide id="4" pos="634">
          <p15:clr>
            <a:srgbClr val="E46962"/>
          </p15:clr>
        </p15:guide>
        <p15:guide id="5" pos="5587">
          <p15:clr>
            <a:srgbClr val="E46962"/>
          </p15:clr>
        </p15:guide>
        <p15:guide id="6" orient="horz" pos="3070">
          <p15:clr>
            <a:srgbClr val="E46962"/>
          </p15:clr>
        </p15:guide>
        <p15:guide id="7" pos="5244">
          <p15:clr>
            <a:srgbClr val="E46962"/>
          </p15:clr>
        </p15:guide>
        <p15:guide id="8" pos="5126">
          <p15:clr>
            <a:srgbClr val="E46962"/>
          </p15:clr>
        </p15:guide>
        <p15:guide id="9" pos="4780">
          <p15:clr>
            <a:srgbClr val="E46962"/>
          </p15:clr>
        </p15:guide>
        <p15:guide id="10" pos="4667">
          <p15:clr>
            <a:srgbClr val="E46962"/>
          </p15:clr>
        </p15:guide>
        <p15:guide id="11" pos="4315">
          <p15:clr>
            <a:srgbClr val="E46962"/>
          </p15:clr>
        </p15:guide>
        <p15:guide id="12" pos="4203">
          <p15:clr>
            <a:srgbClr val="E46962"/>
          </p15:clr>
        </p15:guide>
        <p15:guide id="13" pos="3852">
          <p15:clr>
            <a:srgbClr val="E46962"/>
          </p15:clr>
        </p15:guide>
        <p15:guide id="14" pos="3739">
          <p15:clr>
            <a:srgbClr val="E46962"/>
          </p15:clr>
        </p15:guide>
        <p15:guide id="15" pos="3402">
          <p15:clr>
            <a:srgbClr val="E46962"/>
          </p15:clr>
        </p15:guide>
        <p15:guide id="16" pos="3289">
          <p15:clr>
            <a:srgbClr val="E46962"/>
          </p15:clr>
        </p15:guide>
        <p15:guide id="17" pos="2938">
          <p15:clr>
            <a:srgbClr val="E46962"/>
          </p15:clr>
        </p15:guide>
        <p15:guide id="18" pos="2826">
          <p15:clr>
            <a:srgbClr val="E46962"/>
          </p15:clr>
        </p15:guide>
        <p15:guide id="19" pos="2475">
          <p15:clr>
            <a:srgbClr val="E46962"/>
          </p15:clr>
        </p15:guide>
        <p15:guide id="20" pos="2367">
          <p15:clr>
            <a:srgbClr val="E46962"/>
          </p15:clr>
        </p15:guide>
        <p15:guide id="21" pos="2016">
          <p15:clr>
            <a:srgbClr val="E46962"/>
          </p15:clr>
        </p15:guide>
        <p15:guide id="22" pos="1904">
          <p15:clr>
            <a:srgbClr val="E46962"/>
          </p15:clr>
        </p15:guide>
        <p15:guide id="23" pos="1558">
          <p15:clr>
            <a:srgbClr val="E46962"/>
          </p15:clr>
        </p15:guide>
        <p15:guide id="24" pos="1449">
          <p15:clr>
            <a:srgbClr val="E46962"/>
          </p15:clr>
        </p15:guide>
        <p15:guide id="25" pos="1094">
          <p15:clr>
            <a:srgbClr val="E46962"/>
          </p15:clr>
        </p15:guide>
        <p15:guide id="26" pos="987">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0.xml"/><Relationship Id="rId3" Type="http://schemas.openxmlformats.org/officeDocument/2006/relationships/image" Target="../media/image1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 Id="rId3" Type="http://schemas.openxmlformats.org/officeDocument/2006/relationships/image" Target="../media/image2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15.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5.xml"/><Relationship Id="rId3"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6.xml"/><Relationship Id="rId3" Type="http://schemas.openxmlformats.org/officeDocument/2006/relationships/image" Target="../media/image2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7.xml"/><Relationship Id="rId3" Type="http://schemas.openxmlformats.org/officeDocument/2006/relationships/image" Target="../media/image19.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 Id="rId3" Type="http://schemas.openxmlformats.org/officeDocument/2006/relationships/image" Target="../media/image2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9.xml"/><Relationship Id="rId3" Type="http://schemas.openxmlformats.org/officeDocument/2006/relationships/image" Target="../media/image2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 Id="rId3" Type="http://schemas.openxmlformats.org/officeDocument/2006/relationships/image" Target="../media/image1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image" Target="../media/image2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 Id="rId3" Type="http://schemas.openxmlformats.org/officeDocument/2006/relationships/image" Target="../media/image1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8.xml"/><Relationship Id="rId3"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9.xml"/><Relationship Id="rId3"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8" name="Shape 1648"/>
        <p:cNvGrpSpPr/>
        <p:nvPr/>
      </p:nvGrpSpPr>
      <p:grpSpPr>
        <a:xfrm>
          <a:off x="0" y="0"/>
          <a:ext cx="0" cy="0"/>
          <a:chOff x="0" y="0"/>
          <a:chExt cx="0" cy="0"/>
        </a:xfrm>
      </p:grpSpPr>
      <p:sp>
        <p:nvSpPr>
          <p:cNvPr id="1649" name="Google Shape;1649;p6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1650" name="Google Shape;1650;p6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9" name="Shape 1709"/>
        <p:cNvGrpSpPr/>
        <p:nvPr/>
      </p:nvGrpSpPr>
      <p:grpSpPr>
        <a:xfrm>
          <a:off x="0" y="0"/>
          <a:ext cx="0" cy="0"/>
          <a:chOff x="0" y="0"/>
          <a:chExt cx="0" cy="0"/>
        </a:xfrm>
      </p:grpSpPr>
      <p:sp>
        <p:nvSpPr>
          <p:cNvPr id="1710" name="Google Shape;1710;p73"/>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Regex Patterns for PII Detection</a:t>
            </a:r>
            <a:endParaRPr/>
          </a:p>
        </p:txBody>
      </p:sp>
      <p:pic>
        <p:nvPicPr>
          <p:cNvPr id="1711" name="Google Shape;1711;p73"/>
          <p:cNvPicPr preferRelativeResize="0"/>
          <p:nvPr>
            <p:ph idx="2" type="pic"/>
          </p:nvPr>
        </p:nvPicPr>
        <p:blipFill>
          <a:blip r:embed="rId3">
            <a:alphaModFix/>
          </a:blip>
          <a:stretch>
            <a:fillRect/>
          </a:stretch>
        </p:blipFill>
        <p:spPr>
          <a:xfrm>
            <a:off x="5350276" y="1527789"/>
            <a:ext cx="3476400" cy="2078400"/>
          </a:xfrm>
          <a:prstGeom prst="snip1Rect">
            <a:avLst>
              <a:gd fmla="val 16667" name="adj"/>
            </a:avLst>
          </a:prstGeom>
        </p:spPr>
      </p:pic>
      <p:sp>
        <p:nvSpPr>
          <p:cNvPr id="1712" name="Google Shape;1712;p73"/>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Summary of Regex Patterns: Regular expressions (Regex) are utilized for detecting various types of PII, including:</a:t>
            </a:r>
            <a:endParaRPr/>
          </a:p>
          <a:p>
            <a:pPr indent="-298450" lvl="0" marL="457200" rtl="0" algn="l">
              <a:spcBef>
                <a:spcPts val="1200"/>
              </a:spcBef>
              <a:spcAft>
                <a:spcPts val="0"/>
              </a:spcAft>
              <a:buSzPts val="1100"/>
              <a:buChar char="●"/>
            </a:pPr>
            <a:r>
              <a:rPr b="1" lang="fr"/>
              <a:t>Emails</a:t>
            </a:r>
            <a:r>
              <a:rPr lang="fr"/>
              <a:t>: Standard patterns for email address detection.</a:t>
            </a:r>
            <a:endParaRPr/>
          </a:p>
          <a:p>
            <a:pPr indent="-298450" lvl="0" marL="457200" rtl="0" algn="l">
              <a:spcBef>
                <a:spcPts val="0"/>
              </a:spcBef>
              <a:spcAft>
                <a:spcPts val="0"/>
              </a:spcAft>
              <a:buSzPts val="1100"/>
              <a:buChar char="●"/>
            </a:pPr>
            <a:r>
              <a:rPr b="1" lang="fr"/>
              <a:t>IBANs</a:t>
            </a:r>
            <a:r>
              <a:rPr lang="fr"/>
              <a:t>: Patterns to identify International Bank Account Numbers.</a:t>
            </a:r>
            <a:endParaRPr/>
          </a:p>
          <a:p>
            <a:pPr indent="-298450" lvl="0" marL="457200" rtl="0" algn="l">
              <a:spcBef>
                <a:spcPts val="0"/>
              </a:spcBef>
              <a:spcAft>
                <a:spcPts val="0"/>
              </a:spcAft>
              <a:buSzPts val="1100"/>
              <a:buChar char="●"/>
            </a:pPr>
            <a:r>
              <a:rPr b="1" lang="fr"/>
              <a:t>SSNs</a:t>
            </a:r>
            <a:r>
              <a:rPr lang="fr"/>
              <a:t>: Detection of Social Security Numbers.</a:t>
            </a:r>
            <a:endParaRPr/>
          </a:p>
          <a:p>
            <a:pPr indent="-298450" lvl="0" marL="457200" rtl="0" algn="l">
              <a:spcBef>
                <a:spcPts val="0"/>
              </a:spcBef>
              <a:spcAft>
                <a:spcPts val="0"/>
              </a:spcAft>
              <a:buSzPts val="1100"/>
              <a:buChar char="●"/>
            </a:pPr>
            <a:r>
              <a:rPr b="1" lang="fr"/>
              <a:t>Credit Cards</a:t>
            </a:r>
            <a:r>
              <a:rPr lang="fr"/>
              <a:t>: Identifying credit card formats.</a:t>
            </a:r>
            <a:endParaRPr/>
          </a:p>
          <a:p>
            <a:pPr indent="-298450" lvl="0" marL="457200" rtl="0" algn="l">
              <a:spcBef>
                <a:spcPts val="0"/>
              </a:spcBef>
              <a:spcAft>
                <a:spcPts val="0"/>
              </a:spcAft>
              <a:buSzPts val="1100"/>
              <a:buChar char="●"/>
            </a:pPr>
            <a:r>
              <a:rPr b="1" lang="fr"/>
              <a:t>Phone Numbers</a:t>
            </a:r>
            <a:r>
              <a:rPr lang="fr"/>
              <a:t>: Patterns for various international phone formats.</a:t>
            </a:r>
            <a:endParaRPr/>
          </a:p>
          <a:p>
            <a:pPr indent="0" lvl="0" marL="0" rtl="0" algn="l">
              <a:spcBef>
                <a:spcPts val="1200"/>
              </a:spcBef>
              <a:spcAft>
                <a:spcPts val="0"/>
              </a:spcAft>
              <a:buNone/>
            </a:pPr>
            <a:r>
              <a:rPr b="1" lang="fr"/>
              <a:t>Addresses</a:t>
            </a:r>
            <a:r>
              <a:rPr lang="fr"/>
              <a:t>: Specific patterns for Arabic and French addresses.</a:t>
            </a:r>
            <a:endParaRPr/>
          </a:p>
          <a:p>
            <a:pPr indent="0" lvl="0" marL="0" rtl="0" algn="l">
              <a:spcBef>
                <a:spcPts val="1200"/>
              </a:spcBef>
              <a:spcAft>
                <a:spcPts val="0"/>
              </a:spcAft>
              <a:buNone/>
            </a:pPr>
            <a:r>
              <a:rPr lang="fr"/>
              <a:t>Importance of Regex in PII Detection: Regex patterns provide a reliable method for identifying structured PII types, complementing machine learning approaches.</a:t>
            </a:r>
            <a:endParaRPr/>
          </a:p>
          <a:p>
            <a:pPr indent="0" lvl="0" marL="0" rtl="0" algn="l">
              <a:spcBef>
                <a:spcPts val="1200"/>
              </a:spcBef>
              <a:spcAft>
                <a:spcPts val="120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6" name="Shape 1716"/>
        <p:cNvGrpSpPr/>
        <p:nvPr/>
      </p:nvGrpSpPr>
      <p:grpSpPr>
        <a:xfrm>
          <a:off x="0" y="0"/>
          <a:ext cx="0" cy="0"/>
          <a:chOff x="0" y="0"/>
          <a:chExt cx="0" cy="0"/>
        </a:xfrm>
      </p:grpSpPr>
      <p:sp>
        <p:nvSpPr>
          <p:cNvPr id="1717" name="Google Shape;1717;p74"/>
          <p:cNvSpPr txBox="1"/>
          <p:nvPr>
            <p:ph type="title"/>
          </p:nvPr>
        </p:nvSpPr>
        <p:spPr>
          <a:xfrm>
            <a:off x="4664825" y="699100"/>
            <a:ext cx="41676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Validation Layer: Ensuring Accuracy</a:t>
            </a:r>
            <a:endParaRPr/>
          </a:p>
        </p:txBody>
      </p:sp>
      <p:pic>
        <p:nvPicPr>
          <p:cNvPr id="1718" name="Google Shape;1718;p74"/>
          <p:cNvPicPr preferRelativeResize="0"/>
          <p:nvPr>
            <p:ph idx="2" type="pic"/>
          </p:nvPr>
        </p:nvPicPr>
        <p:blipFill>
          <a:blip r:embed="rId3">
            <a:alphaModFix/>
          </a:blip>
          <a:stretch>
            <a:fillRect/>
          </a:stretch>
        </p:blipFill>
        <p:spPr>
          <a:xfrm>
            <a:off x="281825" y="1589313"/>
            <a:ext cx="3476400" cy="1955400"/>
          </a:xfrm>
          <a:prstGeom prst="snip1Rect">
            <a:avLst>
              <a:gd fmla="val 16667" name="adj"/>
            </a:avLst>
          </a:prstGeom>
        </p:spPr>
      </p:pic>
      <p:sp>
        <p:nvSpPr>
          <p:cNvPr id="1719" name="Google Shape;1719;p74"/>
          <p:cNvSpPr txBox="1"/>
          <p:nvPr>
            <p:ph idx="1" type="body"/>
          </p:nvPr>
        </p:nvSpPr>
        <p:spPr>
          <a:xfrm>
            <a:off x="4734825" y="1458800"/>
            <a:ext cx="40977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Validation Methods: The validation layer employs specialized methods to ensure the accuracy of extracted entities, focusing on:</a:t>
            </a:r>
            <a:endParaRPr/>
          </a:p>
          <a:p>
            <a:pPr indent="-298450" lvl="0" marL="457200" rtl="0" algn="l">
              <a:spcBef>
                <a:spcPts val="1200"/>
              </a:spcBef>
              <a:spcAft>
                <a:spcPts val="0"/>
              </a:spcAft>
              <a:buSzPts val="1100"/>
              <a:buChar char="●"/>
            </a:pPr>
            <a:r>
              <a:rPr b="1" lang="fr"/>
              <a:t>IBAN Validation</a:t>
            </a:r>
            <a:r>
              <a:rPr lang="fr"/>
              <a:t>: Checking the validity of extracted IBANs against established formats.</a:t>
            </a:r>
            <a:endParaRPr/>
          </a:p>
          <a:p>
            <a:pPr indent="-298450" lvl="0" marL="457200" rtl="0" algn="l">
              <a:spcBef>
                <a:spcPts val="0"/>
              </a:spcBef>
              <a:spcAft>
                <a:spcPts val="0"/>
              </a:spcAft>
              <a:buSzPts val="1100"/>
              <a:buChar char="●"/>
            </a:pPr>
            <a:r>
              <a:rPr b="1" lang="fr"/>
              <a:t>VAT Numbers</a:t>
            </a:r>
            <a:r>
              <a:rPr lang="fr"/>
              <a:t>: Validation to ensure compliance with tax regulations.</a:t>
            </a:r>
            <a:endParaRPr/>
          </a:p>
          <a:p>
            <a:pPr indent="-298450" lvl="0" marL="457200" rtl="0" algn="l">
              <a:spcBef>
                <a:spcPts val="0"/>
              </a:spcBef>
              <a:spcAft>
                <a:spcPts val="0"/>
              </a:spcAft>
              <a:buSzPts val="1100"/>
              <a:buChar char="●"/>
            </a:pPr>
            <a:r>
              <a:rPr b="1" lang="fr"/>
              <a:t>Credit Card Validation</a:t>
            </a:r>
            <a:r>
              <a:rPr lang="fr"/>
              <a:t>: Using Luhn's algorithm to verify credit card numbers.</a:t>
            </a:r>
            <a:endParaRPr/>
          </a:p>
          <a:p>
            <a:pPr indent="0" lvl="0" marL="0" rtl="0" algn="l">
              <a:spcBef>
                <a:spcPts val="1200"/>
              </a:spcBef>
              <a:spcAft>
                <a:spcPts val="0"/>
              </a:spcAft>
              <a:buNone/>
            </a:pPr>
            <a:r>
              <a:rPr b="1" lang="fr"/>
              <a:t>Crypto Wallets</a:t>
            </a:r>
            <a:r>
              <a:rPr lang="fr"/>
              <a:t>: Ensuring the integrity of extracted cryptocurrency addresses.</a:t>
            </a:r>
            <a:endParaRPr/>
          </a:p>
          <a:p>
            <a:pPr indent="0" lvl="0" marL="0" rtl="0" algn="l">
              <a:spcBef>
                <a:spcPts val="1200"/>
              </a:spcBef>
              <a:spcAft>
                <a:spcPts val="0"/>
              </a:spcAft>
              <a:buNone/>
            </a:pPr>
            <a:r>
              <a:rPr lang="fr"/>
              <a:t>Importance of Validation: Validation is crucial for maintaining the reliability of the system and ensuring that sensitive data is accurately identified and processed.</a:t>
            </a:r>
            <a:endParaRPr/>
          </a:p>
          <a:p>
            <a:pPr indent="0" lvl="0" marL="0" rtl="0" algn="l">
              <a:spcBef>
                <a:spcPts val="1200"/>
              </a:spcBef>
              <a:spcAft>
                <a:spcPts val="120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3" name="Shape 1723"/>
        <p:cNvGrpSpPr/>
        <p:nvPr/>
      </p:nvGrpSpPr>
      <p:grpSpPr>
        <a:xfrm>
          <a:off x="0" y="0"/>
          <a:ext cx="0" cy="0"/>
          <a:chOff x="0" y="0"/>
          <a:chExt cx="0" cy="0"/>
        </a:xfrm>
      </p:grpSpPr>
      <p:sp>
        <p:nvSpPr>
          <p:cNvPr id="1724" name="Google Shape;1724;p75"/>
          <p:cNvSpPr txBox="1"/>
          <p:nvPr>
            <p:ph idx="1" type="body"/>
          </p:nvPr>
        </p:nvSpPr>
        <p:spPr>
          <a:xfrm>
            <a:off x="270000" y="1410798"/>
            <a:ext cx="2346900" cy="24306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fr"/>
              <a:t>The </a:t>
            </a:r>
            <a:r>
              <a:rPr b="1" lang="fr"/>
              <a:t>entity aggregation process</a:t>
            </a:r>
            <a:r>
              <a:rPr lang="fr"/>
              <a:t> involves collecting and organizing detected </a:t>
            </a:r>
            <a:r>
              <a:rPr b="1" lang="fr"/>
              <a:t>PII entities</a:t>
            </a:r>
            <a:r>
              <a:rPr lang="fr"/>
              <a:t> for further analysis. This step is crucial for ensuring that all relevant information is gathered systematically, allowing for a comprehensive review of the data.</a:t>
            </a:r>
            <a:endParaRPr/>
          </a:p>
        </p:txBody>
      </p:sp>
      <p:sp>
        <p:nvSpPr>
          <p:cNvPr id="1725" name="Google Shape;1725;p75"/>
          <p:cNvSpPr txBox="1"/>
          <p:nvPr>
            <p:ph idx="2" type="body"/>
          </p:nvPr>
        </p:nvSpPr>
        <p:spPr>
          <a:xfrm>
            <a:off x="6235900" y="1410798"/>
            <a:ext cx="2346900" cy="24306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fr"/>
              <a:t>The benefits of aggregation include streamlined analysis of detected PII and enhanced clarity in </a:t>
            </a:r>
            <a:r>
              <a:rPr b="1" lang="fr"/>
              <a:t>risk assessment</a:t>
            </a:r>
            <a:r>
              <a:rPr lang="fr"/>
              <a:t> and </a:t>
            </a:r>
            <a:r>
              <a:rPr b="1" lang="fr"/>
              <a:t>reporting</a:t>
            </a:r>
            <a:r>
              <a:rPr lang="fr"/>
              <a:t>. By organizing entities effectively, organizations can improve their ability to assess risks and make informed decisions regarding data handling.</a:t>
            </a:r>
            <a:endParaRPr/>
          </a:p>
        </p:txBody>
      </p:sp>
      <p:sp>
        <p:nvSpPr>
          <p:cNvPr id="1726" name="Google Shape;1726;p75"/>
          <p:cNvSpPr txBox="1"/>
          <p:nvPr>
            <p:ph idx="3" type="body"/>
          </p:nvPr>
        </p:nvSpPr>
        <p:spPr>
          <a:xfrm>
            <a:off x="3312275" y="1410798"/>
            <a:ext cx="2346900" cy="2430600"/>
          </a:xfrm>
          <a:prstGeom prst="rect">
            <a:avLst/>
          </a:prstGeom>
        </p:spPr>
        <p:txBody>
          <a:bodyPr anchorCtr="0" anchor="t" bIns="0" lIns="0" spcFirstLastPara="1" rIns="0" wrap="square" tIns="0">
            <a:noAutofit/>
          </a:bodyPr>
          <a:lstStyle/>
          <a:p>
            <a:pPr indent="0" lvl="0" marL="0" rtl="0" algn="l">
              <a:spcBef>
                <a:spcPts val="0"/>
              </a:spcBef>
              <a:spcAft>
                <a:spcPts val="1200"/>
              </a:spcAft>
              <a:buNone/>
            </a:pPr>
            <a:r>
              <a:rPr lang="fr"/>
              <a:t>A key aspect of this process is </a:t>
            </a:r>
            <a:r>
              <a:rPr b="1" lang="fr"/>
              <a:t>managing duplicates</a:t>
            </a:r>
            <a:r>
              <a:rPr lang="fr"/>
              <a:t> and </a:t>
            </a:r>
            <a:r>
              <a:rPr b="1" lang="fr"/>
              <a:t>context preservation</a:t>
            </a:r>
            <a:r>
              <a:rPr lang="fr"/>
              <a:t>. Duplicate management ensures that duplicate entities are identified and handled appropriately, while context preservation maintains the context of detected entities to facilitate better understanding during </a:t>
            </a:r>
            <a:r>
              <a:rPr b="1" lang="fr"/>
              <a:t>anonymization</a:t>
            </a:r>
            <a:r>
              <a:rPr lang="fr"/>
              <a:t>.</a:t>
            </a:r>
            <a:endParaRPr/>
          </a:p>
        </p:txBody>
      </p:sp>
      <p:sp>
        <p:nvSpPr>
          <p:cNvPr id="1727" name="Google Shape;1727;p75"/>
          <p:cNvSpPr txBox="1"/>
          <p:nvPr>
            <p:ph type="title"/>
          </p:nvPr>
        </p:nvSpPr>
        <p:spPr>
          <a:xfrm>
            <a:off x="284850" y="574050"/>
            <a:ext cx="75969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Entity Aggregation Process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1" name="Shape 1731"/>
        <p:cNvGrpSpPr/>
        <p:nvPr/>
      </p:nvGrpSpPr>
      <p:grpSpPr>
        <a:xfrm>
          <a:off x="0" y="0"/>
          <a:ext cx="0" cy="0"/>
          <a:chOff x="0" y="0"/>
          <a:chExt cx="0" cy="0"/>
        </a:xfrm>
      </p:grpSpPr>
      <p:sp>
        <p:nvSpPr>
          <p:cNvPr id="1732" name="Google Shape;1732;p76"/>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Anonymization Layer Mechanism</a:t>
            </a:r>
            <a:endParaRPr/>
          </a:p>
        </p:txBody>
      </p:sp>
      <p:pic>
        <p:nvPicPr>
          <p:cNvPr id="1733" name="Google Shape;1733;p76"/>
          <p:cNvPicPr preferRelativeResize="0"/>
          <p:nvPr>
            <p:ph idx="2" type="pic"/>
          </p:nvPr>
        </p:nvPicPr>
        <p:blipFill>
          <a:blip r:embed="rId3">
            <a:alphaModFix/>
          </a:blip>
          <a:stretch>
            <a:fillRect/>
          </a:stretch>
        </p:blipFill>
        <p:spPr>
          <a:xfrm>
            <a:off x="5350276" y="1524130"/>
            <a:ext cx="3476400" cy="2085900"/>
          </a:xfrm>
          <a:prstGeom prst="snip1Rect">
            <a:avLst>
              <a:gd fmla="val 16667" name="adj"/>
            </a:avLst>
          </a:prstGeom>
        </p:spPr>
      </p:pic>
      <p:sp>
        <p:nvSpPr>
          <p:cNvPr id="1734" name="Google Shape;1734;p76"/>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Techniques Used for Anonymization: The anonymization layer employs various techniques to mask or replace PII entities based on their type:</a:t>
            </a:r>
            <a:endParaRPr/>
          </a:p>
          <a:p>
            <a:pPr indent="-298450" lvl="0" marL="457200" rtl="0" algn="l">
              <a:spcBef>
                <a:spcPts val="1200"/>
              </a:spcBef>
              <a:spcAft>
                <a:spcPts val="0"/>
              </a:spcAft>
              <a:buSzPts val="1100"/>
              <a:buChar char="●"/>
            </a:pPr>
            <a:r>
              <a:rPr b="1" lang="fr"/>
              <a:t>Masking</a:t>
            </a:r>
            <a:r>
              <a:rPr lang="fr"/>
              <a:t>: Replacing PII with generic placeholders (e.g., "[EMAIL]").</a:t>
            </a:r>
            <a:endParaRPr/>
          </a:p>
          <a:p>
            <a:pPr indent="-298450" lvl="0" marL="457200" rtl="0" algn="l">
              <a:spcBef>
                <a:spcPts val="0"/>
              </a:spcBef>
              <a:spcAft>
                <a:spcPts val="0"/>
              </a:spcAft>
              <a:buSzPts val="1100"/>
              <a:buChar char="●"/>
            </a:pPr>
            <a:r>
              <a:rPr b="1" lang="fr"/>
              <a:t>Replacement</a:t>
            </a:r>
            <a:r>
              <a:rPr lang="fr"/>
              <a:t>: Substituting PII with non-sensitive equivalents.</a:t>
            </a:r>
            <a:endParaRPr/>
          </a:p>
          <a:p>
            <a:pPr indent="-298450" lvl="0" marL="457200" rtl="0" algn="l">
              <a:spcBef>
                <a:spcPts val="0"/>
              </a:spcBef>
              <a:spcAft>
                <a:spcPts val="0"/>
              </a:spcAft>
              <a:buSzPts val="1100"/>
              <a:buChar char="●"/>
            </a:pPr>
            <a:r>
              <a:rPr lang="fr"/>
              <a:t>Types of PII Entities Anonymized:</a:t>
            </a:r>
            <a:endParaRPr/>
          </a:p>
          <a:p>
            <a:pPr indent="-298450" lvl="0" marL="457200" rtl="0" algn="l">
              <a:spcBef>
                <a:spcPts val="0"/>
              </a:spcBef>
              <a:spcAft>
                <a:spcPts val="0"/>
              </a:spcAft>
              <a:buSzPts val="1100"/>
              <a:buChar char="●"/>
            </a:pPr>
            <a:r>
              <a:rPr b="1" lang="fr"/>
              <a:t>Emails</a:t>
            </a:r>
            <a:r>
              <a:rPr lang="fr"/>
              <a:t>: Replaced with generic labels.</a:t>
            </a:r>
            <a:endParaRPr/>
          </a:p>
          <a:p>
            <a:pPr indent="-298450" lvl="0" marL="457200" rtl="0" algn="l">
              <a:spcBef>
                <a:spcPts val="0"/>
              </a:spcBef>
              <a:spcAft>
                <a:spcPts val="0"/>
              </a:spcAft>
              <a:buSzPts val="1100"/>
              <a:buChar char="●"/>
            </a:pPr>
            <a:r>
              <a:rPr b="1" lang="fr"/>
              <a:t>Credit Cards</a:t>
            </a:r>
            <a:r>
              <a:rPr lang="fr"/>
              <a:t>: Masked to show only the last four digits.</a:t>
            </a:r>
            <a:endParaRPr/>
          </a:p>
          <a:p>
            <a:pPr indent="0" lvl="0" marL="0" rtl="0" algn="l">
              <a:spcBef>
                <a:spcPts val="1200"/>
              </a:spcBef>
              <a:spcAft>
                <a:spcPts val="0"/>
              </a:spcAft>
              <a:buNone/>
            </a:pPr>
            <a:r>
              <a:rPr b="1" lang="fr"/>
              <a:t>Social Security Numbers</a:t>
            </a:r>
            <a:r>
              <a:rPr lang="fr"/>
              <a:t>: Fully masked or replaced.</a:t>
            </a:r>
            <a:endParaRPr/>
          </a:p>
          <a:p>
            <a:pPr indent="0" lvl="0" marL="0" rtl="0" algn="l">
              <a:spcBef>
                <a:spcPts val="1200"/>
              </a:spcBef>
              <a:spcAft>
                <a:spcPts val="0"/>
              </a:spcAft>
              <a:buNone/>
            </a:pPr>
            <a:r>
              <a:rPr lang="fr"/>
              <a:t>Importance of Anonymization: Anonymization protects sensitive data while ensuring that the information remains usable for analysis and reporting.</a:t>
            </a:r>
            <a:endParaRPr/>
          </a:p>
          <a:p>
            <a:pPr indent="0" lvl="0" marL="0" rtl="0" algn="l">
              <a:spcBef>
                <a:spcPts val="1200"/>
              </a:spcBef>
              <a:spcAft>
                <a:spcPts val="12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8" name="Shape 1738"/>
        <p:cNvGrpSpPr/>
        <p:nvPr/>
      </p:nvGrpSpPr>
      <p:grpSpPr>
        <a:xfrm>
          <a:off x="0" y="0"/>
          <a:ext cx="0" cy="0"/>
          <a:chOff x="0" y="0"/>
          <a:chExt cx="0" cy="0"/>
        </a:xfrm>
      </p:grpSpPr>
      <p:sp>
        <p:nvSpPr>
          <p:cNvPr id="1739" name="Google Shape;1739;p77"/>
          <p:cNvSpPr txBox="1"/>
          <p:nvPr>
            <p:ph type="title"/>
          </p:nvPr>
        </p:nvSpPr>
        <p:spPr>
          <a:xfrm>
            <a:off x="4664825" y="699100"/>
            <a:ext cx="41676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Risk Assessment Methodology</a:t>
            </a:r>
            <a:endParaRPr/>
          </a:p>
        </p:txBody>
      </p:sp>
      <p:pic>
        <p:nvPicPr>
          <p:cNvPr id="1740" name="Google Shape;1740;p77"/>
          <p:cNvPicPr preferRelativeResize="0"/>
          <p:nvPr>
            <p:ph idx="2" type="pic"/>
          </p:nvPr>
        </p:nvPicPr>
        <p:blipFill>
          <a:blip r:embed="rId3">
            <a:alphaModFix/>
          </a:blip>
          <a:stretch>
            <a:fillRect/>
          </a:stretch>
        </p:blipFill>
        <p:spPr>
          <a:xfrm>
            <a:off x="281825" y="871287"/>
            <a:ext cx="3476400" cy="3391500"/>
          </a:xfrm>
          <a:prstGeom prst="snip1Rect">
            <a:avLst>
              <a:gd fmla="val 16667" name="adj"/>
            </a:avLst>
          </a:prstGeom>
        </p:spPr>
      </p:pic>
      <p:sp>
        <p:nvSpPr>
          <p:cNvPr id="1741" name="Google Shape;1741;p77"/>
          <p:cNvSpPr txBox="1"/>
          <p:nvPr>
            <p:ph idx="1" type="body"/>
          </p:nvPr>
        </p:nvSpPr>
        <p:spPr>
          <a:xfrm>
            <a:off x="4734825" y="1458800"/>
            <a:ext cx="40977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Categorizing Documents by Risk Levels: The risk assessment process categorizes documents into three risk levels based on the quantity and types of detected PII:</a:t>
            </a:r>
            <a:endParaRPr/>
          </a:p>
          <a:p>
            <a:pPr indent="-298450" lvl="0" marL="457200" rtl="0" algn="l">
              <a:spcBef>
                <a:spcPts val="1200"/>
              </a:spcBef>
              <a:spcAft>
                <a:spcPts val="0"/>
              </a:spcAft>
              <a:buSzPts val="1100"/>
              <a:buChar char="●"/>
            </a:pPr>
            <a:r>
              <a:rPr b="1" lang="fr"/>
              <a:t>LOW Risk</a:t>
            </a:r>
            <a:r>
              <a:rPr lang="fr"/>
              <a:t>: Minimal PII detected.</a:t>
            </a:r>
            <a:endParaRPr/>
          </a:p>
          <a:p>
            <a:pPr indent="-298450" lvl="0" marL="457200" rtl="0" algn="l">
              <a:spcBef>
                <a:spcPts val="0"/>
              </a:spcBef>
              <a:spcAft>
                <a:spcPts val="0"/>
              </a:spcAft>
              <a:buSzPts val="1100"/>
              <a:buChar char="●"/>
            </a:pPr>
            <a:r>
              <a:rPr b="1" lang="fr"/>
              <a:t>MEDIUM Risk</a:t>
            </a:r>
            <a:r>
              <a:rPr lang="fr"/>
              <a:t>: Moderate amounts of sensitive information.</a:t>
            </a:r>
            <a:endParaRPr/>
          </a:p>
          <a:p>
            <a:pPr indent="0" lvl="0" marL="0" rtl="0" algn="l">
              <a:spcBef>
                <a:spcPts val="1200"/>
              </a:spcBef>
              <a:spcAft>
                <a:spcPts val="0"/>
              </a:spcAft>
              <a:buNone/>
            </a:pPr>
            <a:r>
              <a:rPr b="1" lang="fr"/>
              <a:t>HIGH Risk</a:t>
            </a:r>
            <a:r>
              <a:rPr lang="fr"/>
              <a:t>: Significant quantities of PII requiring immediate action.</a:t>
            </a:r>
            <a:endParaRPr/>
          </a:p>
          <a:p>
            <a:pPr indent="0" lvl="0" marL="0" rtl="0" algn="l">
              <a:spcBef>
                <a:spcPts val="1200"/>
              </a:spcBef>
              <a:spcAft>
                <a:spcPts val="0"/>
              </a:spcAft>
              <a:buNone/>
            </a:pPr>
            <a:r>
              <a:rPr lang="fr"/>
              <a:t>Importance of Risk Assessment: Risk assessment helps organizations prioritize their responses and implement appropriate data protection measures.</a:t>
            </a:r>
            <a:endParaRPr/>
          </a:p>
          <a:p>
            <a:pPr indent="0" lvl="0" marL="0" rtl="0" algn="l">
              <a:spcBef>
                <a:spcPts val="1200"/>
              </a:spcBef>
              <a:spcAft>
                <a:spcPts val="1200"/>
              </a:spcAft>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5" name="Shape 1745"/>
        <p:cNvGrpSpPr/>
        <p:nvPr/>
      </p:nvGrpSpPr>
      <p:grpSpPr>
        <a:xfrm>
          <a:off x="0" y="0"/>
          <a:ext cx="0" cy="0"/>
          <a:chOff x="0" y="0"/>
          <a:chExt cx="0" cy="0"/>
        </a:xfrm>
      </p:grpSpPr>
      <p:sp>
        <p:nvSpPr>
          <p:cNvPr id="1746" name="Google Shape;1746;p78"/>
          <p:cNvSpPr txBox="1"/>
          <p:nvPr>
            <p:ph type="title"/>
          </p:nvPr>
        </p:nvSpPr>
        <p:spPr>
          <a:xfrm>
            <a:off x="4664825" y="699100"/>
            <a:ext cx="41676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Generating Recommendations for Risk Management</a:t>
            </a:r>
            <a:endParaRPr/>
          </a:p>
        </p:txBody>
      </p:sp>
      <p:pic>
        <p:nvPicPr>
          <p:cNvPr id="1747" name="Google Shape;1747;p78"/>
          <p:cNvPicPr preferRelativeResize="0"/>
          <p:nvPr>
            <p:ph idx="2" type="pic"/>
          </p:nvPr>
        </p:nvPicPr>
        <p:blipFill>
          <a:blip r:embed="rId3">
            <a:alphaModFix/>
          </a:blip>
          <a:stretch>
            <a:fillRect/>
          </a:stretch>
        </p:blipFill>
        <p:spPr>
          <a:xfrm>
            <a:off x="281825" y="737742"/>
            <a:ext cx="3476400" cy="3658500"/>
          </a:xfrm>
          <a:prstGeom prst="snip1Rect">
            <a:avLst>
              <a:gd fmla="val 16667" name="adj"/>
            </a:avLst>
          </a:prstGeom>
        </p:spPr>
      </p:pic>
      <p:sp>
        <p:nvSpPr>
          <p:cNvPr id="1748" name="Google Shape;1748;p78"/>
          <p:cNvSpPr txBox="1"/>
          <p:nvPr>
            <p:ph idx="1" type="body"/>
          </p:nvPr>
        </p:nvSpPr>
        <p:spPr>
          <a:xfrm>
            <a:off x="4734825" y="1458800"/>
            <a:ext cx="40977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Actionable Recommendations: The system generates actionable recommendations based on the assessed risk level:</a:t>
            </a:r>
            <a:endParaRPr/>
          </a:p>
          <a:p>
            <a:pPr indent="-298450" lvl="0" marL="457200" rtl="0" algn="l">
              <a:spcBef>
                <a:spcPts val="1200"/>
              </a:spcBef>
              <a:spcAft>
                <a:spcPts val="0"/>
              </a:spcAft>
              <a:buSzPts val="1100"/>
              <a:buChar char="●"/>
            </a:pPr>
            <a:r>
              <a:rPr b="1" lang="fr"/>
              <a:t>LOW Risk</a:t>
            </a:r>
            <a:r>
              <a:rPr lang="fr"/>
              <a:t>: Routine monitoring of documents.</a:t>
            </a:r>
            <a:endParaRPr/>
          </a:p>
          <a:p>
            <a:pPr indent="-298450" lvl="0" marL="457200" rtl="0" algn="l">
              <a:spcBef>
                <a:spcPts val="0"/>
              </a:spcBef>
              <a:spcAft>
                <a:spcPts val="0"/>
              </a:spcAft>
              <a:buSzPts val="1100"/>
              <a:buChar char="●"/>
            </a:pPr>
            <a:r>
              <a:rPr b="1" lang="fr"/>
              <a:t>MEDIUM Risk</a:t>
            </a:r>
            <a:r>
              <a:rPr lang="fr"/>
              <a:t>: Consider additional encryption measures.</a:t>
            </a:r>
            <a:endParaRPr/>
          </a:p>
          <a:p>
            <a:pPr indent="0" lvl="0" marL="0" rtl="0" algn="l">
              <a:spcBef>
                <a:spcPts val="1200"/>
              </a:spcBef>
              <a:spcAft>
                <a:spcPts val="0"/>
              </a:spcAft>
              <a:buNone/>
            </a:pPr>
            <a:r>
              <a:rPr b="1" lang="fr"/>
              <a:t>HIGH Risk</a:t>
            </a:r>
            <a:r>
              <a:rPr lang="fr"/>
              <a:t>: Immediate removal of sensitive fields and enhanced security protocols.</a:t>
            </a:r>
            <a:endParaRPr/>
          </a:p>
          <a:p>
            <a:pPr indent="0" lvl="0" marL="0" rtl="0" algn="l">
              <a:spcBef>
                <a:spcPts val="1200"/>
              </a:spcBef>
              <a:spcAft>
                <a:spcPts val="0"/>
              </a:spcAft>
              <a:buNone/>
            </a:pPr>
            <a:r>
              <a:rPr lang="fr"/>
              <a:t>Benefits of Recommendations: Providing tailored recommendations empowers organizations to take proactive steps in managing sensitive data.</a:t>
            </a:r>
            <a:endParaRPr/>
          </a:p>
          <a:p>
            <a:pPr indent="0" lvl="0" marL="0" rtl="0" algn="l">
              <a:spcBef>
                <a:spcPts val="1200"/>
              </a:spcBef>
              <a:spcAft>
                <a:spcPts val="12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2" name="Shape 1752"/>
        <p:cNvGrpSpPr/>
        <p:nvPr/>
      </p:nvGrpSpPr>
      <p:grpSpPr>
        <a:xfrm>
          <a:off x="0" y="0"/>
          <a:ext cx="0" cy="0"/>
          <a:chOff x="0" y="0"/>
          <a:chExt cx="0" cy="0"/>
        </a:xfrm>
      </p:grpSpPr>
      <p:sp>
        <p:nvSpPr>
          <p:cNvPr id="1753" name="Google Shape;1753;p79"/>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Output Deliverables</a:t>
            </a:r>
            <a:endParaRPr/>
          </a:p>
        </p:txBody>
      </p:sp>
      <p:pic>
        <p:nvPicPr>
          <p:cNvPr id="1754" name="Google Shape;1754;p79"/>
          <p:cNvPicPr preferRelativeResize="0"/>
          <p:nvPr>
            <p:ph idx="2" type="pic"/>
          </p:nvPr>
        </p:nvPicPr>
        <p:blipFill>
          <a:blip r:embed="rId3">
            <a:alphaModFix/>
          </a:blip>
          <a:stretch>
            <a:fillRect/>
          </a:stretch>
        </p:blipFill>
        <p:spPr>
          <a:xfrm>
            <a:off x="5350276" y="1370680"/>
            <a:ext cx="3476400" cy="2392800"/>
          </a:xfrm>
          <a:prstGeom prst="snip1Rect">
            <a:avLst>
              <a:gd fmla="val 16667" name="adj"/>
            </a:avLst>
          </a:prstGeom>
        </p:spPr>
      </p:pic>
      <p:sp>
        <p:nvSpPr>
          <p:cNvPr id="1755" name="Google Shape;1755;p79"/>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Presentation of Output: The system provides several output deliverables, including:</a:t>
            </a:r>
            <a:endParaRPr/>
          </a:p>
          <a:p>
            <a:pPr indent="-298450" lvl="0" marL="457200" rtl="0" algn="l">
              <a:spcBef>
                <a:spcPts val="1200"/>
              </a:spcBef>
              <a:spcAft>
                <a:spcPts val="0"/>
              </a:spcAft>
              <a:buSzPts val="1100"/>
              <a:buChar char="●"/>
            </a:pPr>
            <a:r>
              <a:rPr b="1" lang="fr"/>
              <a:t>Anonymized Text</a:t>
            </a:r>
            <a:r>
              <a:rPr lang="fr"/>
              <a:t>: Original text with PII masked or replaced.</a:t>
            </a:r>
            <a:endParaRPr/>
          </a:p>
          <a:p>
            <a:pPr indent="-298450" lvl="0" marL="457200" rtl="0" algn="l">
              <a:spcBef>
                <a:spcPts val="0"/>
              </a:spcBef>
              <a:spcAft>
                <a:spcPts val="0"/>
              </a:spcAft>
              <a:buSzPts val="1100"/>
              <a:buChar char="●"/>
            </a:pPr>
            <a:r>
              <a:rPr b="1" lang="fr"/>
              <a:t>Detected Entity Metadata</a:t>
            </a:r>
            <a:r>
              <a:rPr lang="fr"/>
              <a:t>: Detailed information about detected PII entities.</a:t>
            </a:r>
            <a:endParaRPr/>
          </a:p>
          <a:p>
            <a:pPr indent="-298450" lvl="0" marL="457200" rtl="0" algn="l">
              <a:spcBef>
                <a:spcPts val="0"/>
              </a:spcBef>
              <a:spcAft>
                <a:spcPts val="0"/>
              </a:spcAft>
              <a:buSzPts val="1100"/>
              <a:buChar char="●"/>
            </a:pPr>
            <a:r>
              <a:rPr b="1" lang="fr"/>
              <a:t>PII Type Breakdown</a:t>
            </a:r>
            <a:r>
              <a:rPr lang="fr"/>
              <a:t>: Overview of the types of PII identified.</a:t>
            </a:r>
            <a:endParaRPr/>
          </a:p>
          <a:p>
            <a:pPr indent="0" lvl="0" marL="0" rtl="0" algn="l">
              <a:spcBef>
                <a:spcPts val="1200"/>
              </a:spcBef>
              <a:spcAft>
                <a:spcPts val="0"/>
              </a:spcAft>
              <a:buNone/>
            </a:pPr>
            <a:r>
              <a:rPr b="1" lang="fr"/>
              <a:t>Overall Risk Score</a:t>
            </a:r>
            <a:r>
              <a:rPr lang="fr"/>
              <a:t>: A summary score indicating the document's risk level.</a:t>
            </a:r>
            <a:endParaRPr/>
          </a:p>
          <a:p>
            <a:pPr indent="0" lvl="0" marL="0" rtl="0" algn="l">
              <a:spcBef>
                <a:spcPts val="1200"/>
              </a:spcBef>
              <a:spcAft>
                <a:spcPts val="0"/>
              </a:spcAft>
              <a:buNone/>
            </a:pPr>
            <a:r>
              <a:rPr lang="fr"/>
              <a:t>Importance of Output Deliverables: Output deliverables facilitate informed decision-making and enhance compliance with data protection regulations.</a:t>
            </a:r>
            <a:endParaRPr/>
          </a:p>
          <a:p>
            <a:pPr indent="0" lvl="0" marL="0" rtl="0" algn="l">
              <a:spcBef>
                <a:spcPts val="1200"/>
              </a:spcBef>
              <a:spcAft>
                <a:spcPts val="12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9" name="Shape 1759"/>
        <p:cNvGrpSpPr/>
        <p:nvPr/>
      </p:nvGrpSpPr>
      <p:grpSpPr>
        <a:xfrm>
          <a:off x="0" y="0"/>
          <a:ext cx="0" cy="0"/>
          <a:chOff x="0" y="0"/>
          <a:chExt cx="0" cy="0"/>
        </a:xfrm>
      </p:grpSpPr>
      <p:sp>
        <p:nvSpPr>
          <p:cNvPr id="1760" name="Google Shape;1760;p80"/>
          <p:cNvSpPr txBox="1"/>
          <p:nvPr>
            <p:ph type="title"/>
          </p:nvPr>
        </p:nvSpPr>
        <p:spPr>
          <a:xfrm>
            <a:off x="4664825" y="699100"/>
            <a:ext cx="41676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Technical Highlights of the System</a:t>
            </a:r>
            <a:endParaRPr/>
          </a:p>
        </p:txBody>
      </p:sp>
      <p:pic>
        <p:nvPicPr>
          <p:cNvPr id="1761" name="Google Shape;1761;p80"/>
          <p:cNvPicPr preferRelativeResize="0"/>
          <p:nvPr>
            <p:ph idx="2" type="pic"/>
          </p:nvPr>
        </p:nvPicPr>
        <p:blipFill>
          <a:blip r:embed="rId3">
            <a:alphaModFix/>
          </a:blip>
          <a:stretch>
            <a:fillRect/>
          </a:stretch>
        </p:blipFill>
        <p:spPr>
          <a:xfrm>
            <a:off x="281825" y="1589313"/>
            <a:ext cx="3476400" cy="1955400"/>
          </a:xfrm>
          <a:prstGeom prst="snip1Rect">
            <a:avLst>
              <a:gd fmla="val 16667" name="adj"/>
            </a:avLst>
          </a:prstGeom>
        </p:spPr>
      </p:pic>
      <p:sp>
        <p:nvSpPr>
          <p:cNvPr id="1762" name="Google Shape;1762;p80"/>
          <p:cNvSpPr txBox="1"/>
          <p:nvPr>
            <p:ph idx="1" type="body"/>
          </p:nvPr>
        </p:nvSpPr>
        <p:spPr>
          <a:xfrm>
            <a:off x="4734825" y="1458800"/>
            <a:ext cx="40977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Key Technical Features:</a:t>
            </a:r>
            <a:endParaRPr/>
          </a:p>
          <a:p>
            <a:pPr indent="-298450" lvl="0" marL="457200" rtl="0" algn="l">
              <a:spcBef>
                <a:spcPts val="1200"/>
              </a:spcBef>
              <a:spcAft>
                <a:spcPts val="0"/>
              </a:spcAft>
              <a:buSzPts val="1100"/>
              <a:buChar char="●"/>
            </a:pPr>
            <a:r>
              <a:rPr b="1" lang="fr"/>
              <a:t>Multi-Language Support</a:t>
            </a:r>
            <a:r>
              <a:rPr lang="fr"/>
              <a:t>: The system supports English, French, and Arabic, ensuring broad applicability.</a:t>
            </a:r>
            <a:endParaRPr/>
          </a:p>
          <a:p>
            <a:pPr indent="0" lvl="0" marL="0" rtl="0" algn="l">
              <a:spcBef>
                <a:spcPts val="1200"/>
              </a:spcBef>
              <a:spcAft>
                <a:spcPts val="0"/>
              </a:spcAft>
              <a:buNone/>
            </a:pPr>
            <a:r>
              <a:rPr b="1" lang="fr"/>
              <a:t>Robust Detection Capabilities</a:t>
            </a:r>
            <a:r>
              <a:rPr lang="fr"/>
              <a:t>: Combines machine learning (Transformers, spaCy) and rule-based techniques (Regex, Presidio) for enhanced accuracy.</a:t>
            </a:r>
            <a:endParaRPr/>
          </a:p>
          <a:p>
            <a:pPr indent="0" lvl="0" marL="0" rtl="0" algn="l">
              <a:spcBef>
                <a:spcPts val="1200"/>
              </a:spcBef>
              <a:spcAft>
                <a:spcPts val="0"/>
              </a:spcAft>
              <a:buNone/>
            </a:pPr>
            <a:r>
              <a:rPr lang="fr"/>
              <a:t>Benefits of Technical Features:</a:t>
            </a:r>
            <a:endParaRPr/>
          </a:p>
          <a:p>
            <a:pPr indent="0" lvl="0" marL="0" rtl="0" algn="l">
              <a:spcBef>
                <a:spcPts val="1200"/>
              </a:spcBef>
              <a:spcAft>
                <a:spcPts val="0"/>
              </a:spcAft>
              <a:buNone/>
            </a:pPr>
            <a:r>
              <a:rPr lang="fr"/>
              <a:t>Provides comprehensive coverage across languages and PII types.</a:t>
            </a:r>
            <a:endParaRPr/>
          </a:p>
          <a:p>
            <a:pPr indent="0" lvl="0" marL="0" rtl="0" algn="l">
              <a:spcBef>
                <a:spcPts val="1200"/>
              </a:spcBef>
              <a:spcAft>
                <a:spcPts val="0"/>
              </a:spcAft>
              <a:buNone/>
            </a:pPr>
            <a:r>
              <a:rPr lang="fr"/>
              <a:t>Optimizes detection processes for efficiency and reliability.</a:t>
            </a:r>
            <a:endParaRPr/>
          </a:p>
          <a:p>
            <a:pPr indent="0" lvl="0" marL="0" rtl="0" algn="l">
              <a:spcBef>
                <a:spcPts val="1200"/>
              </a:spcBef>
              <a:spcAft>
                <a:spcPts val="1200"/>
              </a:spcAft>
              <a:buNone/>
            </a:pPr>
            <a:r>
              <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6" name="Shape 1766"/>
        <p:cNvGrpSpPr/>
        <p:nvPr/>
      </p:nvGrpSpPr>
      <p:grpSpPr>
        <a:xfrm>
          <a:off x="0" y="0"/>
          <a:ext cx="0" cy="0"/>
          <a:chOff x="0" y="0"/>
          <a:chExt cx="0" cy="0"/>
        </a:xfrm>
      </p:grpSpPr>
      <p:sp>
        <p:nvSpPr>
          <p:cNvPr id="1767" name="Google Shape;1767;p81"/>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Machine Learning and Rule-Based Integration</a:t>
            </a:r>
            <a:endParaRPr/>
          </a:p>
        </p:txBody>
      </p:sp>
      <p:pic>
        <p:nvPicPr>
          <p:cNvPr id="1768" name="Google Shape;1768;p81"/>
          <p:cNvPicPr preferRelativeResize="0"/>
          <p:nvPr>
            <p:ph idx="2" type="pic"/>
          </p:nvPr>
        </p:nvPicPr>
        <p:blipFill>
          <a:blip r:embed="rId3">
            <a:alphaModFix/>
          </a:blip>
          <a:stretch>
            <a:fillRect/>
          </a:stretch>
        </p:blipFill>
        <p:spPr>
          <a:xfrm>
            <a:off x="5350276" y="1589313"/>
            <a:ext cx="3476400" cy="1955400"/>
          </a:xfrm>
          <a:prstGeom prst="snip1Rect">
            <a:avLst>
              <a:gd fmla="val 16667" name="adj"/>
            </a:avLst>
          </a:prstGeom>
        </p:spPr>
      </p:pic>
      <p:sp>
        <p:nvSpPr>
          <p:cNvPr id="1769" name="Google Shape;1769;p81"/>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Combination of Techniques: The integration of machine learning techniques with rule-based approaches enhances detection accuracy:</a:t>
            </a:r>
            <a:endParaRPr/>
          </a:p>
          <a:p>
            <a:pPr indent="-298450" lvl="0" marL="457200" rtl="0" algn="l">
              <a:spcBef>
                <a:spcPts val="1200"/>
              </a:spcBef>
              <a:spcAft>
                <a:spcPts val="0"/>
              </a:spcAft>
              <a:buSzPts val="1100"/>
              <a:buChar char="●"/>
            </a:pPr>
            <a:r>
              <a:rPr b="1" lang="fr"/>
              <a:t>Transformers and spaCy</a:t>
            </a:r>
            <a:r>
              <a:rPr lang="fr"/>
              <a:t>: Leverage advanced NLP capabilities for effective PII detection.</a:t>
            </a:r>
            <a:endParaRPr/>
          </a:p>
          <a:p>
            <a:pPr indent="0" lvl="0" marL="0" rtl="0" algn="l">
              <a:spcBef>
                <a:spcPts val="1200"/>
              </a:spcBef>
              <a:spcAft>
                <a:spcPts val="0"/>
              </a:spcAft>
              <a:buNone/>
            </a:pPr>
            <a:r>
              <a:rPr b="1" lang="fr"/>
              <a:t>Regex and Presidio</a:t>
            </a:r>
            <a:r>
              <a:rPr lang="fr"/>
              <a:t>: Provide reliable identification of structured PII types.</a:t>
            </a:r>
            <a:endParaRPr/>
          </a:p>
          <a:p>
            <a:pPr indent="0" lvl="0" marL="0" rtl="0" algn="l">
              <a:spcBef>
                <a:spcPts val="1200"/>
              </a:spcBef>
              <a:spcAft>
                <a:spcPts val="0"/>
              </a:spcAft>
              <a:buNone/>
            </a:pPr>
            <a:r>
              <a:rPr lang="fr"/>
              <a:t>Benefits of Integration: This hybrid approach ensures that the system can effectively handle diverse PII detection challenges in multilingual contexts.</a:t>
            </a:r>
            <a:endParaRPr/>
          </a:p>
          <a:p>
            <a:pPr indent="0" lvl="0" marL="0" rtl="0" algn="l">
              <a:spcBef>
                <a:spcPts val="1200"/>
              </a:spcBef>
              <a:spcAft>
                <a:spcPts val="1200"/>
              </a:spcAft>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3" name="Shape 1773"/>
        <p:cNvGrpSpPr/>
        <p:nvPr/>
      </p:nvGrpSpPr>
      <p:grpSpPr>
        <a:xfrm>
          <a:off x="0" y="0"/>
          <a:ext cx="0" cy="0"/>
          <a:chOff x="0" y="0"/>
          <a:chExt cx="0" cy="0"/>
        </a:xfrm>
      </p:grpSpPr>
      <p:sp>
        <p:nvSpPr>
          <p:cNvPr id="1774" name="Google Shape;1774;p82"/>
          <p:cNvSpPr txBox="1"/>
          <p:nvPr>
            <p:ph type="title"/>
          </p:nvPr>
        </p:nvSpPr>
        <p:spPr>
          <a:xfrm>
            <a:off x="4664825" y="699100"/>
            <a:ext cx="41676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Batch Processing and Error Handling</a:t>
            </a:r>
            <a:endParaRPr/>
          </a:p>
        </p:txBody>
      </p:sp>
      <p:pic>
        <p:nvPicPr>
          <p:cNvPr id="1775" name="Google Shape;1775;p82"/>
          <p:cNvPicPr preferRelativeResize="0"/>
          <p:nvPr>
            <p:ph idx="2" type="pic"/>
          </p:nvPr>
        </p:nvPicPr>
        <p:blipFill>
          <a:blip r:embed="rId3">
            <a:alphaModFix/>
          </a:blip>
          <a:stretch>
            <a:fillRect/>
          </a:stretch>
        </p:blipFill>
        <p:spPr>
          <a:xfrm>
            <a:off x="281825" y="828850"/>
            <a:ext cx="3476400" cy="3476400"/>
          </a:xfrm>
          <a:prstGeom prst="snip1Rect">
            <a:avLst>
              <a:gd fmla="val 16667" name="adj"/>
            </a:avLst>
          </a:prstGeom>
        </p:spPr>
      </p:pic>
      <p:sp>
        <p:nvSpPr>
          <p:cNvPr id="1776" name="Google Shape;1776;p82"/>
          <p:cNvSpPr txBox="1"/>
          <p:nvPr>
            <p:ph idx="1" type="body"/>
          </p:nvPr>
        </p:nvSpPr>
        <p:spPr>
          <a:xfrm>
            <a:off x="4734825" y="1458800"/>
            <a:ext cx="40977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Batch Processing Capabilities: The system is designed to process multiple RFP documents simultaneously, enhancing efficiency.</a:t>
            </a:r>
            <a:endParaRPr/>
          </a:p>
          <a:p>
            <a:pPr indent="-298450" lvl="0" marL="457200" rtl="0" algn="l">
              <a:spcBef>
                <a:spcPts val="1200"/>
              </a:spcBef>
              <a:spcAft>
                <a:spcPts val="0"/>
              </a:spcAft>
              <a:buSzPts val="1100"/>
              <a:buChar char="●"/>
            </a:pPr>
            <a:r>
              <a:rPr b="1" lang="fr"/>
              <a:t>Error Handling Mechanisms</a:t>
            </a:r>
            <a:r>
              <a:rPr lang="fr"/>
              <a:t>:</a:t>
            </a:r>
            <a:endParaRPr/>
          </a:p>
          <a:p>
            <a:pPr indent="-298450" lvl="1" marL="914400" rtl="0" algn="l">
              <a:spcBef>
                <a:spcPts val="0"/>
              </a:spcBef>
              <a:spcAft>
                <a:spcPts val="0"/>
              </a:spcAft>
              <a:buSzPts val="1100"/>
              <a:buChar char="○"/>
            </a:pPr>
            <a:r>
              <a:rPr b="1" lang="fr"/>
              <a:t>Error Logging</a:t>
            </a:r>
            <a:r>
              <a:rPr lang="fr"/>
              <a:t>: Captures and logs errors encountered during processing.</a:t>
            </a:r>
            <a:endParaRPr/>
          </a:p>
          <a:p>
            <a:pPr indent="-298450" lvl="1" marL="914400" rtl="0" algn="l">
              <a:spcBef>
                <a:spcPts val="0"/>
              </a:spcBef>
              <a:spcAft>
                <a:spcPts val="0"/>
              </a:spcAft>
              <a:buSzPts val="1100"/>
              <a:buChar char="○"/>
            </a:pPr>
            <a:r>
              <a:rPr b="1" lang="fr"/>
              <a:t>Recovery Protocols</a:t>
            </a:r>
            <a:r>
              <a:rPr lang="fr"/>
              <a:t>: Ensures that processing can continue smoothly after errors are addressed.</a:t>
            </a:r>
            <a:endParaRPr/>
          </a:p>
          <a:p>
            <a:pPr indent="-298450" lvl="0" marL="457200" rtl="0" algn="l">
              <a:spcBef>
                <a:spcPts val="0"/>
              </a:spcBef>
              <a:spcAft>
                <a:spcPts val="0"/>
              </a:spcAft>
              <a:buSzPts val="1100"/>
              <a:buChar char="●"/>
            </a:pPr>
            <a:r>
              <a:rPr b="1" lang="fr"/>
              <a:t>Importance of Batch Processing</a:t>
            </a:r>
            <a:r>
              <a:rPr lang="fr"/>
              <a:t>: Batch processing and effective error handling significantly improve the system's usability and reliability in real-world applications.</a:t>
            </a:r>
            <a:endParaRPr/>
          </a:p>
          <a:p>
            <a:pPr indent="0" lvl="0" marL="0" rtl="0" algn="l">
              <a:spcBef>
                <a:spcPts val="1200"/>
              </a:spcBef>
              <a:spcAft>
                <a:spcPts val="1200"/>
              </a:spcAft>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4" name="Shape 1654"/>
        <p:cNvGrpSpPr/>
        <p:nvPr/>
      </p:nvGrpSpPr>
      <p:grpSpPr>
        <a:xfrm>
          <a:off x="0" y="0"/>
          <a:ext cx="0" cy="0"/>
          <a:chOff x="0" y="0"/>
          <a:chExt cx="0" cy="0"/>
        </a:xfrm>
      </p:grpSpPr>
      <p:sp>
        <p:nvSpPr>
          <p:cNvPr id="1655" name="Google Shape;1655;p65"/>
          <p:cNvSpPr txBox="1"/>
          <p:nvPr>
            <p:ph type="title"/>
          </p:nvPr>
        </p:nvSpPr>
        <p:spPr>
          <a:xfrm>
            <a:off x="628425" y="561800"/>
            <a:ext cx="37392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Introduction to Multilingual PII Detection and Anonymization</a:t>
            </a:r>
            <a:endParaRPr/>
          </a:p>
        </p:txBody>
      </p:sp>
      <p:pic>
        <p:nvPicPr>
          <p:cNvPr id="1656" name="Google Shape;1656;p65"/>
          <p:cNvPicPr preferRelativeResize="0"/>
          <p:nvPr>
            <p:ph idx="2" type="pic"/>
          </p:nvPr>
        </p:nvPicPr>
        <p:blipFill>
          <a:blip r:embed="rId3">
            <a:alphaModFix/>
          </a:blip>
          <a:stretch>
            <a:fillRect/>
          </a:stretch>
        </p:blipFill>
        <p:spPr>
          <a:xfrm>
            <a:off x="5267724" y="975600"/>
            <a:ext cx="3008100" cy="3192300"/>
          </a:xfrm>
          <a:prstGeom prst="snip1Rect">
            <a:avLst>
              <a:gd fmla="val 16667" name="adj"/>
            </a:avLst>
          </a:prstGeom>
        </p:spPr>
      </p:pic>
      <p:sp>
        <p:nvSpPr>
          <p:cNvPr id="1657" name="Google Shape;1657;p65"/>
          <p:cNvSpPr txBox="1"/>
          <p:nvPr>
            <p:ph idx="1" type="body"/>
          </p:nvPr>
        </p:nvSpPr>
        <p:spPr>
          <a:xfrm>
            <a:off x="613575" y="1514238"/>
            <a:ext cx="3739200" cy="2471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fr"/>
              <a:t>Importance of PII Detection and Anonymization</a:t>
            </a:r>
            <a:endParaRPr b="1"/>
          </a:p>
          <a:p>
            <a:pPr indent="0" lvl="0" marL="0" rtl="0" algn="l">
              <a:spcBef>
                <a:spcPts val="1200"/>
              </a:spcBef>
              <a:spcAft>
                <a:spcPts val="0"/>
              </a:spcAft>
              <a:buNone/>
            </a:pPr>
            <a:r>
              <a:rPr lang="fr"/>
              <a:t>Personal Identifiable Information (PII) detection and anonymization is crucial in managing sensitive data, particularly in Request for Proposal (RFP) documents. The increasing reliance on digital documentation necessitates robust systems to protect sensitive information from unauthorized access.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rPr b="1" lang="fr"/>
              <a:t>Objectives of the System</a:t>
            </a:r>
            <a:endParaRPr b="1"/>
          </a:p>
          <a:p>
            <a:pPr indent="0" lvl="0" marL="0" rtl="0" algn="l">
              <a:spcBef>
                <a:spcPts val="1200"/>
              </a:spcBef>
              <a:spcAft>
                <a:spcPts val="0"/>
              </a:spcAft>
              <a:buNone/>
            </a:pPr>
            <a:r>
              <a:rPr lang="fr"/>
              <a:t>Detect and anonymize PII in various document formats. Ensure compliance with data protection regulations. Enhance data security and privacy for organizations handling sensitive data.</a:t>
            </a:r>
            <a:endParaRPr/>
          </a:p>
          <a:p>
            <a:pPr indent="0" lvl="0" marL="0" rtl="0" algn="l">
              <a:spcBef>
                <a:spcPts val="1200"/>
              </a:spcBef>
              <a:spcAft>
                <a:spcPts val="120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0" name="Shape 1780"/>
        <p:cNvGrpSpPr/>
        <p:nvPr/>
      </p:nvGrpSpPr>
      <p:grpSpPr>
        <a:xfrm>
          <a:off x="0" y="0"/>
          <a:ext cx="0" cy="0"/>
          <a:chOff x="0" y="0"/>
          <a:chExt cx="0" cy="0"/>
        </a:xfrm>
      </p:grpSpPr>
      <p:sp>
        <p:nvSpPr>
          <p:cNvPr id="1781" name="Google Shape;1781;p83"/>
          <p:cNvSpPr txBox="1"/>
          <p:nvPr>
            <p:ph type="title"/>
          </p:nvPr>
        </p:nvSpPr>
        <p:spPr>
          <a:xfrm>
            <a:off x="4664825" y="699100"/>
            <a:ext cx="41676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Conclusion and Future Directions</a:t>
            </a:r>
            <a:endParaRPr/>
          </a:p>
        </p:txBody>
      </p:sp>
      <p:pic>
        <p:nvPicPr>
          <p:cNvPr id="1782" name="Google Shape;1782;p83"/>
          <p:cNvPicPr preferRelativeResize="0"/>
          <p:nvPr>
            <p:ph idx="2" type="pic"/>
          </p:nvPr>
        </p:nvPicPr>
        <p:blipFill>
          <a:blip r:embed="rId3">
            <a:alphaModFix/>
          </a:blip>
          <a:stretch>
            <a:fillRect/>
          </a:stretch>
        </p:blipFill>
        <p:spPr>
          <a:xfrm>
            <a:off x="281825" y="1263400"/>
            <a:ext cx="3476400" cy="2607300"/>
          </a:xfrm>
          <a:prstGeom prst="snip1Rect">
            <a:avLst>
              <a:gd fmla="val 16667" name="adj"/>
            </a:avLst>
          </a:prstGeom>
        </p:spPr>
      </p:pic>
      <p:sp>
        <p:nvSpPr>
          <p:cNvPr id="1783" name="Google Shape;1783;p83"/>
          <p:cNvSpPr txBox="1"/>
          <p:nvPr>
            <p:ph idx="1" type="body"/>
          </p:nvPr>
        </p:nvSpPr>
        <p:spPr>
          <a:xfrm>
            <a:off x="4734825" y="1458800"/>
            <a:ext cx="40977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Summary of System Capabilities: The Multilingual PII Detection and Anonymization System offers robust capabilities for managing sensitive data in RFP documents, combining advanced detection techniques with effective anonymization processes.</a:t>
            </a:r>
            <a:endParaRPr/>
          </a:p>
          <a:p>
            <a:pPr indent="-298450" lvl="0" marL="457200" rtl="0" algn="l">
              <a:spcBef>
                <a:spcPts val="1200"/>
              </a:spcBef>
              <a:spcAft>
                <a:spcPts val="0"/>
              </a:spcAft>
              <a:buSzPts val="1100"/>
              <a:buChar char="●"/>
            </a:pPr>
            <a:r>
              <a:rPr b="1" lang="fr"/>
              <a:t>Potential Future Enhancements</a:t>
            </a:r>
            <a:r>
              <a:rPr lang="fr"/>
              <a:t>:</a:t>
            </a:r>
            <a:endParaRPr/>
          </a:p>
          <a:p>
            <a:pPr indent="-298450" lvl="1" marL="914400" rtl="0" algn="l">
              <a:spcBef>
                <a:spcPts val="0"/>
              </a:spcBef>
              <a:spcAft>
                <a:spcPts val="0"/>
              </a:spcAft>
              <a:buSzPts val="1100"/>
              <a:buChar char="○"/>
            </a:pPr>
            <a:r>
              <a:rPr lang="fr"/>
              <a:t>Integration of additional languages and PII types.</a:t>
            </a:r>
            <a:endParaRPr/>
          </a:p>
          <a:p>
            <a:pPr indent="-298450" lvl="1" marL="914400" rtl="0" algn="l">
              <a:spcBef>
                <a:spcPts val="0"/>
              </a:spcBef>
              <a:spcAft>
                <a:spcPts val="0"/>
              </a:spcAft>
              <a:buSzPts val="1100"/>
              <a:buChar char="○"/>
            </a:pPr>
            <a:r>
              <a:rPr lang="fr"/>
              <a:t>Enhanced machine learning models for improved accuracy.</a:t>
            </a:r>
            <a:endParaRPr/>
          </a:p>
          <a:p>
            <a:pPr indent="-298450" lvl="1" marL="914400" rtl="0" algn="l">
              <a:spcBef>
                <a:spcPts val="0"/>
              </a:spcBef>
              <a:spcAft>
                <a:spcPts val="0"/>
              </a:spcAft>
              <a:buSzPts val="1100"/>
              <a:buChar char="○"/>
            </a:pPr>
            <a:r>
              <a:rPr lang="fr"/>
              <a:t>Continued development of user-friendly interfaces for better accessibility.</a:t>
            </a:r>
            <a:endParaRPr/>
          </a:p>
          <a:p>
            <a:pPr indent="0" lvl="0" marL="0" rtl="0" algn="l">
              <a:spcBef>
                <a:spcPts val="12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7" name="Shape 1787"/>
        <p:cNvGrpSpPr/>
        <p:nvPr/>
      </p:nvGrpSpPr>
      <p:grpSpPr>
        <a:xfrm>
          <a:off x="0" y="0"/>
          <a:ext cx="0" cy="0"/>
          <a:chOff x="0" y="0"/>
          <a:chExt cx="0" cy="0"/>
        </a:xfrm>
      </p:grpSpPr>
      <p:sp>
        <p:nvSpPr>
          <p:cNvPr id="1788" name="Google Shape;1788;p84"/>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Appendix: Additional Resources and References</a:t>
            </a:r>
            <a:endParaRPr/>
          </a:p>
        </p:txBody>
      </p:sp>
      <p:pic>
        <p:nvPicPr>
          <p:cNvPr id="1789" name="Google Shape;1789;p84"/>
          <p:cNvPicPr preferRelativeResize="0"/>
          <p:nvPr>
            <p:ph idx="2" type="pic"/>
          </p:nvPr>
        </p:nvPicPr>
        <p:blipFill>
          <a:blip r:embed="rId3">
            <a:alphaModFix/>
          </a:blip>
          <a:stretch>
            <a:fillRect/>
          </a:stretch>
        </p:blipFill>
        <p:spPr>
          <a:xfrm>
            <a:off x="5350276" y="946513"/>
            <a:ext cx="3476400" cy="3241200"/>
          </a:xfrm>
          <a:prstGeom prst="snip1Rect">
            <a:avLst>
              <a:gd fmla="val 16667" name="adj"/>
            </a:avLst>
          </a:prstGeom>
        </p:spPr>
      </p:pic>
      <p:sp>
        <p:nvSpPr>
          <p:cNvPr id="1790" name="Google Shape;1790;p84"/>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Compilation of Resources:</a:t>
            </a:r>
            <a:endParaRPr/>
          </a:p>
          <a:p>
            <a:pPr indent="-298450" lvl="0" marL="457200" rtl="0" algn="l">
              <a:spcBef>
                <a:spcPts val="1200"/>
              </a:spcBef>
              <a:spcAft>
                <a:spcPts val="0"/>
              </a:spcAft>
              <a:buSzPts val="1100"/>
              <a:buChar char="●"/>
            </a:pPr>
            <a:r>
              <a:rPr b="1" lang="fr"/>
              <a:t>Documentation</a:t>
            </a:r>
            <a:r>
              <a:rPr lang="fr"/>
              <a:t>: Comprehensive guides on system usage and features.</a:t>
            </a:r>
            <a:endParaRPr/>
          </a:p>
          <a:p>
            <a:pPr indent="-298450" lvl="0" marL="457200" rtl="0" algn="l">
              <a:spcBef>
                <a:spcPts val="0"/>
              </a:spcBef>
              <a:spcAft>
                <a:spcPts val="0"/>
              </a:spcAft>
              <a:buSzPts val="1100"/>
              <a:buChar char="●"/>
            </a:pPr>
            <a:r>
              <a:rPr b="1" lang="fr"/>
              <a:t>Research Papers</a:t>
            </a:r>
            <a:r>
              <a:rPr lang="fr"/>
              <a:t>: Studies on PII detection methodologies and best practices.</a:t>
            </a:r>
            <a:endParaRPr/>
          </a:p>
          <a:p>
            <a:pPr indent="0" lvl="0" marL="0" rtl="0" algn="l">
              <a:spcBef>
                <a:spcPts val="1200"/>
              </a:spcBef>
              <a:spcAft>
                <a:spcPts val="0"/>
              </a:spcAft>
              <a:buNone/>
            </a:pPr>
            <a:r>
              <a:rPr b="1" lang="fr"/>
              <a:t>Online Resources</a:t>
            </a:r>
            <a:r>
              <a:rPr lang="fr"/>
              <a:t>: Links to relevant tools and libraries used in the system.</a:t>
            </a:r>
            <a:endParaRPr/>
          </a:p>
          <a:p>
            <a:pPr indent="0" lvl="0" marL="0" rtl="0" algn="l">
              <a:spcBef>
                <a:spcPts val="1200"/>
              </a:spcBef>
              <a:spcAft>
                <a:spcPts val="0"/>
              </a:spcAft>
              <a:buNone/>
            </a:pPr>
            <a:r>
              <a:rPr lang="fr"/>
              <a:t>Importance of Additional Resources: Providing access to additional resources empowers users to further explore the field of multilingual PII detection and anonymization systems.</a:t>
            </a:r>
            <a:endParaRPr/>
          </a:p>
          <a:p>
            <a:pPr indent="0" lvl="0" marL="0" rtl="0" algn="l">
              <a:spcBef>
                <a:spcPts val="1200"/>
              </a:spcBef>
              <a:spcAft>
                <a:spcPts val="12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1" name="Shape 1661"/>
        <p:cNvGrpSpPr/>
        <p:nvPr/>
      </p:nvGrpSpPr>
      <p:grpSpPr>
        <a:xfrm>
          <a:off x="0" y="0"/>
          <a:ext cx="0" cy="0"/>
          <a:chOff x="0" y="0"/>
          <a:chExt cx="0" cy="0"/>
        </a:xfrm>
      </p:grpSpPr>
      <p:sp>
        <p:nvSpPr>
          <p:cNvPr id="1662" name="Google Shape;1662;p66"/>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Architecture Overview of the System</a:t>
            </a:r>
            <a:endParaRPr/>
          </a:p>
        </p:txBody>
      </p:sp>
      <p:pic>
        <p:nvPicPr>
          <p:cNvPr id="1663" name="Google Shape;1663;p66"/>
          <p:cNvPicPr preferRelativeResize="0"/>
          <p:nvPr>
            <p:ph idx="2" type="pic"/>
          </p:nvPr>
        </p:nvPicPr>
        <p:blipFill>
          <a:blip r:embed="rId3">
            <a:alphaModFix/>
          </a:blip>
          <a:stretch>
            <a:fillRect/>
          </a:stretch>
        </p:blipFill>
        <p:spPr>
          <a:xfrm>
            <a:off x="5350276" y="844127"/>
            <a:ext cx="3476400" cy="3445800"/>
          </a:xfrm>
          <a:prstGeom prst="snip1Rect">
            <a:avLst>
              <a:gd fmla="val 16667" name="adj"/>
            </a:avLst>
          </a:prstGeom>
        </p:spPr>
      </p:pic>
      <p:sp>
        <p:nvSpPr>
          <p:cNvPr id="1664" name="Google Shape;1664;p66"/>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System Architecture Flow: The architecture of the Multilingual PII Detection and Anonymization System includes several key stages:</a:t>
            </a:r>
            <a:endParaRPr/>
          </a:p>
          <a:p>
            <a:pPr indent="-298450" lvl="0" marL="457200" rtl="0" algn="l">
              <a:spcBef>
                <a:spcPts val="1200"/>
              </a:spcBef>
              <a:spcAft>
                <a:spcPts val="0"/>
              </a:spcAft>
              <a:buSzPts val="1100"/>
              <a:buChar char="●"/>
            </a:pPr>
            <a:r>
              <a:rPr b="1" lang="fr"/>
              <a:t>Input Text</a:t>
            </a:r>
            <a:r>
              <a:rPr lang="fr"/>
              <a:t>: RFP documents and various text formats are received.</a:t>
            </a:r>
            <a:endParaRPr/>
          </a:p>
          <a:p>
            <a:pPr indent="-298450" lvl="0" marL="457200" rtl="0" algn="l">
              <a:spcBef>
                <a:spcPts val="0"/>
              </a:spcBef>
              <a:spcAft>
                <a:spcPts val="0"/>
              </a:spcAft>
              <a:buSzPts val="1100"/>
              <a:buChar char="●"/>
            </a:pPr>
            <a:r>
              <a:rPr b="1" lang="fr"/>
              <a:t>Preprocessing</a:t>
            </a:r>
            <a:r>
              <a:rPr lang="fr"/>
              <a:t>: Raw text undergoes normalization and cleaning.</a:t>
            </a:r>
            <a:endParaRPr/>
          </a:p>
          <a:p>
            <a:pPr indent="-298450" lvl="0" marL="457200" rtl="0" algn="l">
              <a:spcBef>
                <a:spcPts val="0"/>
              </a:spcBef>
              <a:spcAft>
                <a:spcPts val="0"/>
              </a:spcAft>
              <a:buSzPts val="1100"/>
              <a:buChar char="●"/>
            </a:pPr>
            <a:r>
              <a:rPr b="1" lang="fr"/>
              <a:t>Detection Engines</a:t>
            </a:r>
            <a:r>
              <a:rPr lang="fr"/>
              <a:t>: PII detection is performed using multiple engines.</a:t>
            </a:r>
            <a:endParaRPr/>
          </a:p>
          <a:p>
            <a:pPr indent="-298450" lvl="0" marL="457200" rtl="0" algn="l">
              <a:spcBef>
                <a:spcPts val="0"/>
              </a:spcBef>
              <a:spcAft>
                <a:spcPts val="0"/>
              </a:spcAft>
              <a:buSzPts val="1100"/>
              <a:buChar char="●"/>
            </a:pPr>
            <a:r>
              <a:rPr b="1" lang="fr"/>
              <a:t>Validation Layer</a:t>
            </a:r>
            <a:r>
              <a:rPr lang="fr"/>
              <a:t>: Extracted entities are validated for accuracy.</a:t>
            </a:r>
            <a:endParaRPr/>
          </a:p>
          <a:p>
            <a:pPr indent="-298450" lvl="0" marL="457200" rtl="0" algn="l">
              <a:spcBef>
                <a:spcPts val="0"/>
              </a:spcBef>
              <a:spcAft>
                <a:spcPts val="0"/>
              </a:spcAft>
              <a:buSzPts val="1100"/>
              <a:buChar char="●"/>
            </a:pPr>
            <a:r>
              <a:rPr b="1" lang="fr"/>
              <a:t>Entity Aggregation</a:t>
            </a:r>
            <a:r>
              <a:rPr lang="fr"/>
              <a:t>: Entities are aggregated for analysis.</a:t>
            </a:r>
            <a:endParaRPr/>
          </a:p>
          <a:p>
            <a:pPr indent="-298450" lvl="0" marL="457200" rtl="0" algn="l">
              <a:spcBef>
                <a:spcPts val="0"/>
              </a:spcBef>
              <a:spcAft>
                <a:spcPts val="0"/>
              </a:spcAft>
              <a:buSzPts val="1100"/>
              <a:buChar char="●"/>
            </a:pPr>
            <a:r>
              <a:rPr b="1" lang="fr"/>
              <a:t>Anonymization Layer</a:t>
            </a:r>
            <a:r>
              <a:rPr lang="fr"/>
              <a:t>: PII is masked or replaced.</a:t>
            </a:r>
            <a:endParaRPr/>
          </a:p>
          <a:p>
            <a:pPr indent="-298450" lvl="0" marL="457200" rtl="0" algn="l">
              <a:spcBef>
                <a:spcPts val="0"/>
              </a:spcBef>
              <a:spcAft>
                <a:spcPts val="0"/>
              </a:spcAft>
              <a:buSzPts val="1100"/>
              <a:buChar char="●"/>
            </a:pPr>
            <a:r>
              <a:rPr b="1" lang="fr"/>
              <a:t>Risk Assessment</a:t>
            </a:r>
            <a:r>
              <a:rPr lang="fr"/>
              <a:t>: Documents are categorized based on detected PII.</a:t>
            </a:r>
            <a:endParaRPr/>
          </a:p>
          <a:p>
            <a:pPr indent="0" lvl="0" marL="0" rtl="0" algn="l">
              <a:spcBef>
                <a:spcPts val="1200"/>
              </a:spcBef>
              <a:spcAft>
                <a:spcPts val="0"/>
              </a:spcAft>
              <a:buNone/>
            </a:pPr>
            <a:r>
              <a:rPr b="1" lang="fr"/>
              <a:t>Output</a:t>
            </a:r>
            <a:r>
              <a:rPr lang="fr"/>
              <a:t>: Final deliverables are generated, including anonymized text and risk scores.</a:t>
            </a:r>
            <a:endParaRPr/>
          </a:p>
          <a:p>
            <a:pPr indent="0" lvl="0" marL="0" rtl="0" algn="l">
              <a:spcBef>
                <a:spcPts val="1200"/>
              </a:spcBef>
              <a:spcAft>
                <a:spcPts val="0"/>
              </a:spcAft>
              <a:buNone/>
            </a:pPr>
            <a:r>
              <a:rPr lang="fr"/>
              <a:t>Significance of Each Stage: Each stage of the pipeline plays a critical role in ensuring the effectiveness and reliability of the system in managing sensitive data.</a:t>
            </a:r>
            <a:endParaRPr/>
          </a:p>
          <a:p>
            <a:pPr indent="0" lvl="0" marL="0" rtl="0" algn="l">
              <a:spcBef>
                <a:spcPts val="1200"/>
              </a:spcBef>
              <a:spcAft>
                <a:spcPts val="120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8" name="Shape 1668"/>
        <p:cNvGrpSpPr/>
        <p:nvPr/>
      </p:nvGrpSpPr>
      <p:grpSpPr>
        <a:xfrm>
          <a:off x="0" y="0"/>
          <a:ext cx="0" cy="0"/>
          <a:chOff x="0" y="0"/>
          <a:chExt cx="0" cy="0"/>
        </a:xfrm>
      </p:grpSpPr>
      <p:sp>
        <p:nvSpPr>
          <p:cNvPr id="1669" name="Google Shape;1669;p67"/>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Input Text Sources</a:t>
            </a:r>
            <a:endParaRPr/>
          </a:p>
        </p:txBody>
      </p:sp>
      <p:pic>
        <p:nvPicPr>
          <p:cNvPr id="1670" name="Google Shape;1670;p67"/>
          <p:cNvPicPr preferRelativeResize="0"/>
          <p:nvPr>
            <p:ph idx="2" type="pic"/>
          </p:nvPr>
        </p:nvPicPr>
        <p:blipFill>
          <a:blip r:embed="rId3">
            <a:alphaModFix/>
          </a:blip>
          <a:stretch>
            <a:fillRect/>
          </a:stretch>
        </p:blipFill>
        <p:spPr>
          <a:xfrm>
            <a:off x="5350276" y="828850"/>
            <a:ext cx="3476400" cy="3476400"/>
          </a:xfrm>
          <a:prstGeom prst="snip1Rect">
            <a:avLst>
              <a:gd fmla="val 16667" name="adj"/>
            </a:avLst>
          </a:prstGeom>
        </p:spPr>
      </p:pic>
      <p:sp>
        <p:nvSpPr>
          <p:cNvPr id="1671" name="Google Shape;1671;p67"/>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Types of Input Documents: The system is designed to process various text formats, with a primary focus on RFP documents. These documents may include:</a:t>
            </a:r>
            <a:endParaRPr/>
          </a:p>
          <a:p>
            <a:pPr indent="-298450" lvl="0" marL="457200" rtl="0" algn="l">
              <a:spcBef>
                <a:spcPts val="1200"/>
              </a:spcBef>
              <a:spcAft>
                <a:spcPts val="0"/>
              </a:spcAft>
              <a:buSzPts val="1100"/>
              <a:buChar char="●"/>
            </a:pPr>
            <a:r>
              <a:rPr lang="fr"/>
              <a:t>Word documents</a:t>
            </a:r>
            <a:endParaRPr/>
          </a:p>
          <a:p>
            <a:pPr indent="-298450" lvl="0" marL="457200" rtl="0" algn="l">
              <a:spcBef>
                <a:spcPts val="0"/>
              </a:spcBef>
              <a:spcAft>
                <a:spcPts val="0"/>
              </a:spcAft>
              <a:buSzPts val="1100"/>
              <a:buChar char="●"/>
            </a:pPr>
            <a:r>
              <a:rPr lang="fr"/>
              <a:t>PDFs</a:t>
            </a:r>
            <a:endParaRPr/>
          </a:p>
          <a:p>
            <a:pPr indent="-298450" lvl="0" marL="457200" rtl="0" algn="l">
              <a:spcBef>
                <a:spcPts val="0"/>
              </a:spcBef>
              <a:spcAft>
                <a:spcPts val="0"/>
              </a:spcAft>
              <a:buSzPts val="1100"/>
              <a:buChar char="●"/>
            </a:pPr>
            <a:r>
              <a:rPr lang="fr"/>
              <a:t>Plain text files</a:t>
            </a:r>
            <a:endParaRPr/>
          </a:p>
          <a:p>
            <a:pPr indent="0" lvl="0" marL="0" rtl="0" algn="l">
              <a:spcBef>
                <a:spcPts val="1200"/>
              </a:spcBef>
              <a:spcAft>
                <a:spcPts val="0"/>
              </a:spcAft>
              <a:buNone/>
            </a:pPr>
            <a:r>
              <a:rPr lang="fr"/>
              <a:t>HTML formatted texts</a:t>
            </a:r>
            <a:endParaRPr/>
          </a:p>
          <a:p>
            <a:pPr indent="0" lvl="0" marL="0" rtl="0" algn="l">
              <a:spcBef>
                <a:spcPts val="1200"/>
              </a:spcBef>
              <a:spcAft>
                <a:spcPts val="0"/>
              </a:spcAft>
              <a:buNone/>
            </a:pPr>
            <a:r>
              <a:rPr lang="fr"/>
              <a:t>Importance of Diverse Input Handling: Handling multiple document formats ensures comprehensive coverage and flexibility in processing various types of sensitive information.</a:t>
            </a:r>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5" name="Shape 1675"/>
        <p:cNvGrpSpPr/>
        <p:nvPr/>
      </p:nvGrpSpPr>
      <p:grpSpPr>
        <a:xfrm>
          <a:off x="0" y="0"/>
          <a:ext cx="0" cy="0"/>
          <a:chOff x="0" y="0"/>
          <a:chExt cx="0" cy="0"/>
        </a:xfrm>
      </p:grpSpPr>
      <p:sp>
        <p:nvSpPr>
          <p:cNvPr id="1676" name="Google Shape;1676;p68"/>
          <p:cNvSpPr txBox="1"/>
          <p:nvPr>
            <p:ph type="title"/>
          </p:nvPr>
        </p:nvSpPr>
        <p:spPr>
          <a:xfrm>
            <a:off x="4664825" y="699100"/>
            <a:ext cx="41676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Preprocessing Stage</a:t>
            </a:r>
            <a:endParaRPr/>
          </a:p>
        </p:txBody>
      </p:sp>
      <p:pic>
        <p:nvPicPr>
          <p:cNvPr id="1677" name="Google Shape;1677;p68"/>
          <p:cNvPicPr preferRelativeResize="0"/>
          <p:nvPr>
            <p:ph idx="2" type="pic"/>
          </p:nvPr>
        </p:nvPicPr>
        <p:blipFill>
          <a:blip r:embed="rId3">
            <a:alphaModFix/>
          </a:blip>
          <a:stretch>
            <a:fillRect/>
          </a:stretch>
        </p:blipFill>
        <p:spPr>
          <a:xfrm>
            <a:off x="281825" y="473030"/>
            <a:ext cx="3476400" cy="4188000"/>
          </a:xfrm>
          <a:prstGeom prst="snip1Rect">
            <a:avLst>
              <a:gd fmla="val 16667" name="adj"/>
            </a:avLst>
          </a:prstGeom>
        </p:spPr>
      </p:pic>
      <p:sp>
        <p:nvSpPr>
          <p:cNvPr id="1678" name="Google Shape;1678;p68"/>
          <p:cNvSpPr txBox="1"/>
          <p:nvPr>
            <p:ph idx="1" type="body"/>
          </p:nvPr>
        </p:nvSpPr>
        <p:spPr>
          <a:xfrm>
            <a:off x="4734825" y="1458800"/>
            <a:ext cx="40977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Techniques Applied: The preprocessing stage involves several techniques to prepare raw text for further analysis:</a:t>
            </a:r>
            <a:endParaRPr/>
          </a:p>
          <a:p>
            <a:pPr indent="-298450" lvl="0" marL="457200" rtl="0" algn="l">
              <a:spcBef>
                <a:spcPts val="1200"/>
              </a:spcBef>
              <a:spcAft>
                <a:spcPts val="0"/>
              </a:spcAft>
              <a:buSzPts val="1100"/>
              <a:buChar char="●"/>
            </a:pPr>
            <a:r>
              <a:rPr b="1" lang="fr"/>
              <a:t>Text Normalization</a:t>
            </a:r>
            <a:r>
              <a:rPr lang="fr"/>
              <a:t>: Standardizing text formats, such as converting to lowercase and removing special characters.</a:t>
            </a:r>
            <a:endParaRPr/>
          </a:p>
          <a:p>
            <a:pPr indent="-298450" lvl="0" marL="457200" rtl="0" algn="l">
              <a:spcBef>
                <a:spcPts val="0"/>
              </a:spcBef>
              <a:spcAft>
                <a:spcPts val="0"/>
              </a:spcAft>
              <a:buSzPts val="1100"/>
              <a:buChar char="●"/>
            </a:pPr>
            <a:r>
              <a:rPr b="1" lang="fr"/>
              <a:t>Cleaning Processes</a:t>
            </a:r>
            <a:r>
              <a:rPr lang="fr"/>
              <a:t>: Eliminating irrelevant information and ensuring that the text is free from noise.</a:t>
            </a:r>
            <a:endParaRPr/>
          </a:p>
          <a:p>
            <a:pPr indent="-298450" lvl="0" marL="457200" rtl="0" algn="l">
              <a:spcBef>
                <a:spcPts val="0"/>
              </a:spcBef>
              <a:spcAft>
                <a:spcPts val="0"/>
              </a:spcAft>
              <a:buSzPts val="1100"/>
              <a:buChar char="●"/>
            </a:pPr>
            <a:r>
              <a:rPr lang="fr"/>
              <a:t>Goals of Preprocessing: - Enhance the quality of the input data.</a:t>
            </a:r>
            <a:endParaRPr/>
          </a:p>
          <a:p>
            <a:pPr indent="-298450" lvl="0" marL="457200" rtl="0" algn="l">
              <a:spcBef>
                <a:spcPts val="0"/>
              </a:spcBef>
              <a:spcAft>
                <a:spcPts val="0"/>
              </a:spcAft>
              <a:buSzPts val="1100"/>
              <a:buChar char="●"/>
            </a:pPr>
            <a:r>
              <a:rPr lang="fr"/>
              <a:t>Improve the accuracy of subsequent detection processes.</a:t>
            </a:r>
            <a:endParaRPr/>
          </a:p>
          <a:p>
            <a:pPr indent="0" lvl="0" marL="0" rtl="0" algn="l">
              <a:spcBef>
                <a:spcPts val="1200"/>
              </a:spcBef>
              <a:spcAft>
                <a:spcPts val="12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2" name="Shape 1682"/>
        <p:cNvGrpSpPr/>
        <p:nvPr/>
      </p:nvGrpSpPr>
      <p:grpSpPr>
        <a:xfrm>
          <a:off x="0" y="0"/>
          <a:ext cx="0" cy="0"/>
          <a:chOff x="0" y="0"/>
          <a:chExt cx="0" cy="0"/>
        </a:xfrm>
      </p:grpSpPr>
      <p:sp>
        <p:nvSpPr>
          <p:cNvPr id="1683" name="Google Shape;1683;p69"/>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Detection Engines Overview</a:t>
            </a:r>
            <a:endParaRPr/>
          </a:p>
        </p:txBody>
      </p:sp>
      <p:pic>
        <p:nvPicPr>
          <p:cNvPr id="1684" name="Google Shape;1684;p69"/>
          <p:cNvPicPr preferRelativeResize="0"/>
          <p:nvPr>
            <p:ph idx="2" type="pic"/>
          </p:nvPr>
        </p:nvPicPr>
        <p:blipFill>
          <a:blip r:embed="rId3">
            <a:alphaModFix/>
          </a:blip>
          <a:stretch>
            <a:fillRect/>
          </a:stretch>
        </p:blipFill>
        <p:spPr>
          <a:xfrm>
            <a:off x="5350276" y="1589313"/>
            <a:ext cx="3476400" cy="1955400"/>
          </a:xfrm>
          <a:prstGeom prst="snip1Rect">
            <a:avLst>
              <a:gd fmla="val 16667" name="adj"/>
            </a:avLst>
          </a:prstGeom>
        </p:spPr>
      </p:pic>
      <p:sp>
        <p:nvSpPr>
          <p:cNvPr id="1685" name="Google Shape;1685;p69"/>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Various Detection Engines: The system employs multiple detection engines to identify PII effectively. These engines include:</a:t>
            </a:r>
            <a:endParaRPr/>
          </a:p>
          <a:p>
            <a:pPr indent="-298450" lvl="0" marL="457200" rtl="0" algn="l">
              <a:spcBef>
                <a:spcPts val="1200"/>
              </a:spcBef>
              <a:spcAft>
                <a:spcPts val="0"/>
              </a:spcAft>
              <a:buSzPts val="1100"/>
              <a:buChar char="●"/>
            </a:pPr>
            <a:r>
              <a:rPr b="1" lang="fr"/>
              <a:t>Presidio Analyzer</a:t>
            </a:r>
            <a:r>
              <a:rPr lang="fr"/>
              <a:t>: A powerful tool for detecting various types of PII.</a:t>
            </a:r>
            <a:endParaRPr/>
          </a:p>
          <a:p>
            <a:pPr indent="-298450" lvl="0" marL="457200" rtl="0" algn="l">
              <a:spcBef>
                <a:spcPts val="0"/>
              </a:spcBef>
              <a:spcAft>
                <a:spcPts val="0"/>
              </a:spcAft>
              <a:buSzPts val="1100"/>
              <a:buChar char="●"/>
            </a:pPr>
            <a:r>
              <a:rPr b="1" lang="fr"/>
              <a:t>Hugging Face Transformers</a:t>
            </a:r>
            <a:r>
              <a:rPr lang="fr"/>
              <a:t>: Utilized for Named Entity Recognition (NER) in Arabic.</a:t>
            </a:r>
            <a:endParaRPr/>
          </a:p>
          <a:p>
            <a:pPr indent="-298450" lvl="0" marL="457200" rtl="0" algn="l">
              <a:spcBef>
                <a:spcPts val="0"/>
              </a:spcBef>
              <a:spcAft>
                <a:spcPts val="0"/>
              </a:spcAft>
              <a:buSzPts val="1100"/>
              <a:buChar char="●"/>
            </a:pPr>
            <a:r>
              <a:rPr b="1" lang="fr"/>
              <a:t>spaCy NER Models</a:t>
            </a:r>
            <a:r>
              <a:rPr lang="fr"/>
              <a:t>: Specifically designed for English and French PII detection.</a:t>
            </a:r>
            <a:endParaRPr/>
          </a:p>
          <a:p>
            <a:pPr indent="0" lvl="0" marL="0" rtl="0" algn="l">
              <a:spcBef>
                <a:spcPts val="1200"/>
              </a:spcBef>
              <a:spcAft>
                <a:spcPts val="0"/>
              </a:spcAft>
              <a:buNone/>
            </a:pPr>
            <a:r>
              <a:rPr b="1" lang="fr"/>
              <a:t>Regex Patterns</a:t>
            </a:r>
            <a:r>
              <a:rPr lang="fr"/>
              <a:t>: Custom patterns for identifying specific PII types.</a:t>
            </a:r>
            <a:endParaRPr/>
          </a:p>
          <a:p>
            <a:pPr indent="0" lvl="0" marL="0" rtl="0" algn="l">
              <a:spcBef>
                <a:spcPts val="1200"/>
              </a:spcBef>
              <a:spcAft>
                <a:spcPts val="0"/>
              </a:spcAft>
              <a:buNone/>
            </a:pPr>
            <a:r>
              <a:rPr lang="fr"/>
              <a:t>Roles in PII Detection: Each detection engine has a unique role, ensuring comprehensive coverage of different PII types across multiple languages.</a:t>
            </a:r>
            <a:endParaRPr/>
          </a:p>
          <a:p>
            <a:pPr indent="0" lvl="0" marL="0" rtl="0" algn="l">
              <a:spcBef>
                <a:spcPts val="1200"/>
              </a:spcBef>
              <a:spcAft>
                <a:spcPts val="120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9" name="Shape 1689"/>
        <p:cNvGrpSpPr/>
        <p:nvPr/>
      </p:nvGrpSpPr>
      <p:grpSpPr>
        <a:xfrm>
          <a:off x="0" y="0"/>
          <a:ext cx="0" cy="0"/>
          <a:chOff x="0" y="0"/>
          <a:chExt cx="0" cy="0"/>
        </a:xfrm>
      </p:grpSpPr>
      <p:sp>
        <p:nvSpPr>
          <p:cNvPr id="1690" name="Google Shape;1690;p70"/>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Presidio Analyzer and Custom Recognizers</a:t>
            </a:r>
            <a:endParaRPr/>
          </a:p>
        </p:txBody>
      </p:sp>
      <p:sp>
        <p:nvSpPr>
          <p:cNvPr id="1691" name="Google Shape;1691;p70"/>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In-Depth Look at Presidio Analyzer: The Presidio Analyzer is a cornerstone of the system, equipped with custom recognizers for various PII types:</a:t>
            </a:r>
            <a:endParaRPr/>
          </a:p>
          <a:p>
            <a:pPr indent="-298450" lvl="0" marL="457200" rtl="0" algn="l">
              <a:spcBef>
                <a:spcPts val="1200"/>
              </a:spcBef>
              <a:spcAft>
                <a:spcPts val="0"/>
              </a:spcAft>
              <a:buSzPts val="1100"/>
              <a:buChar char="●"/>
            </a:pPr>
            <a:r>
              <a:rPr b="1" lang="fr"/>
              <a:t>Financial Data</a:t>
            </a:r>
            <a:r>
              <a:rPr lang="fr"/>
              <a:t>: Credit card numbers, bank account details.</a:t>
            </a:r>
            <a:endParaRPr/>
          </a:p>
          <a:p>
            <a:pPr indent="-298450" lvl="0" marL="457200" rtl="0" algn="l">
              <a:spcBef>
                <a:spcPts val="0"/>
              </a:spcBef>
              <a:spcAft>
                <a:spcPts val="0"/>
              </a:spcAft>
              <a:buSzPts val="1100"/>
              <a:buChar char="●"/>
            </a:pPr>
            <a:r>
              <a:rPr b="1" lang="fr"/>
              <a:t>Addresses</a:t>
            </a:r>
            <a:r>
              <a:rPr lang="fr"/>
              <a:t>: Street addresses in English, French, and Arabic.</a:t>
            </a:r>
            <a:endParaRPr/>
          </a:p>
          <a:p>
            <a:pPr indent="-298450" lvl="0" marL="457200" rtl="0" algn="l">
              <a:spcBef>
                <a:spcPts val="0"/>
              </a:spcBef>
              <a:spcAft>
                <a:spcPts val="0"/>
              </a:spcAft>
              <a:buSzPts val="1100"/>
              <a:buChar char="●"/>
            </a:pPr>
            <a:r>
              <a:rPr b="1" lang="fr"/>
              <a:t>Emails</a:t>
            </a:r>
            <a:r>
              <a:rPr lang="fr"/>
              <a:t>: Detection of email addresses across languages.</a:t>
            </a:r>
            <a:endParaRPr/>
          </a:p>
          <a:p>
            <a:pPr indent="-298450" lvl="0" marL="457200" rtl="0" algn="l">
              <a:spcBef>
                <a:spcPts val="0"/>
              </a:spcBef>
              <a:spcAft>
                <a:spcPts val="0"/>
              </a:spcAft>
              <a:buSzPts val="1100"/>
              <a:buChar char="●"/>
            </a:pPr>
            <a:r>
              <a:rPr b="1" lang="fr"/>
              <a:t>Cryptographic Data</a:t>
            </a:r>
            <a:r>
              <a:rPr lang="fr"/>
              <a:t>: Identifying crypto wallet addresses.</a:t>
            </a:r>
            <a:endParaRPr/>
          </a:p>
          <a:p>
            <a:pPr indent="0" lvl="0" marL="0" rtl="0" algn="l">
              <a:spcBef>
                <a:spcPts val="1200"/>
              </a:spcBef>
              <a:spcAft>
                <a:spcPts val="0"/>
              </a:spcAft>
              <a:buNone/>
            </a:pPr>
            <a:r>
              <a:rPr b="1" lang="fr"/>
              <a:t>Phone Numbers and Names</a:t>
            </a:r>
            <a:r>
              <a:rPr lang="fr"/>
              <a:t>: Recognizing personal names and phone numbers.</a:t>
            </a:r>
            <a:endParaRPr/>
          </a:p>
          <a:p>
            <a:pPr indent="0" lvl="0" marL="0" rtl="0" algn="l">
              <a:spcBef>
                <a:spcPts val="1200"/>
              </a:spcBef>
              <a:spcAft>
                <a:spcPts val="0"/>
              </a:spcAft>
              <a:buNone/>
            </a:pPr>
            <a:r>
              <a:rPr lang="fr"/>
              <a:t>Multilingual Support: The custom recognizers are designed to work effectively across English, French, and Arabic, ensuring robust detection capabilities.</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5" name="Shape 1695"/>
        <p:cNvGrpSpPr/>
        <p:nvPr/>
      </p:nvGrpSpPr>
      <p:grpSpPr>
        <a:xfrm>
          <a:off x="0" y="0"/>
          <a:ext cx="0" cy="0"/>
          <a:chOff x="0" y="0"/>
          <a:chExt cx="0" cy="0"/>
        </a:xfrm>
      </p:grpSpPr>
      <p:sp>
        <p:nvSpPr>
          <p:cNvPr id="1696" name="Google Shape;1696;p71"/>
          <p:cNvSpPr txBox="1"/>
          <p:nvPr>
            <p:ph type="title"/>
          </p:nvPr>
        </p:nvSpPr>
        <p:spPr>
          <a:xfrm>
            <a:off x="4664825" y="699100"/>
            <a:ext cx="41676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Hugging Face Transformers for Arabic NER</a:t>
            </a:r>
            <a:endParaRPr/>
          </a:p>
        </p:txBody>
      </p:sp>
      <p:pic>
        <p:nvPicPr>
          <p:cNvPr id="1697" name="Google Shape;1697;p71"/>
          <p:cNvPicPr preferRelativeResize="0"/>
          <p:nvPr>
            <p:ph idx="2" type="pic"/>
          </p:nvPr>
        </p:nvPicPr>
        <p:blipFill>
          <a:blip r:embed="rId3">
            <a:alphaModFix/>
          </a:blip>
          <a:stretch>
            <a:fillRect/>
          </a:stretch>
        </p:blipFill>
        <p:spPr>
          <a:xfrm>
            <a:off x="281825" y="807522"/>
            <a:ext cx="3476400" cy="3519000"/>
          </a:xfrm>
          <a:prstGeom prst="snip1Rect">
            <a:avLst>
              <a:gd fmla="val 16667" name="adj"/>
            </a:avLst>
          </a:prstGeom>
        </p:spPr>
      </p:pic>
      <p:sp>
        <p:nvSpPr>
          <p:cNvPr id="1698" name="Google Shape;1698;p71"/>
          <p:cNvSpPr txBox="1"/>
          <p:nvPr>
            <p:ph idx="1" type="body"/>
          </p:nvPr>
        </p:nvSpPr>
        <p:spPr>
          <a:xfrm>
            <a:off x="4734825" y="1458800"/>
            <a:ext cx="40977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Utilization of Hugging Face Transformers: Hugging Face Transformers are leveraged for Named Entity Recognition (NER) specifically in Arabic, providing advanced capabilities in detecting PII.</a:t>
            </a:r>
            <a:endParaRPr/>
          </a:p>
          <a:p>
            <a:pPr indent="-298450" lvl="0" marL="457200" rtl="0" algn="l">
              <a:spcBef>
                <a:spcPts val="1200"/>
              </a:spcBef>
              <a:spcAft>
                <a:spcPts val="0"/>
              </a:spcAft>
              <a:buSzPts val="1100"/>
              <a:buChar char="●"/>
            </a:pPr>
            <a:r>
              <a:rPr lang="fr"/>
              <a:t>Effectiveness Compared to Traditional Approaches:</a:t>
            </a:r>
            <a:endParaRPr/>
          </a:p>
          <a:p>
            <a:pPr indent="-298450" lvl="0" marL="457200" rtl="0" algn="l">
              <a:spcBef>
                <a:spcPts val="0"/>
              </a:spcBef>
              <a:spcAft>
                <a:spcPts val="0"/>
              </a:spcAft>
              <a:buSzPts val="1100"/>
              <a:buChar char="●"/>
            </a:pPr>
            <a:r>
              <a:rPr b="1" lang="fr"/>
              <a:t>Contextual Understanding</a:t>
            </a:r>
            <a:r>
              <a:rPr lang="fr"/>
              <a:t>: Transformers provide better contextual understanding of text, improving recognition rates.</a:t>
            </a:r>
            <a:endParaRPr/>
          </a:p>
          <a:p>
            <a:pPr indent="0" lvl="0" marL="0" rtl="0" algn="l">
              <a:spcBef>
                <a:spcPts val="1200"/>
              </a:spcBef>
              <a:spcAft>
                <a:spcPts val="0"/>
              </a:spcAft>
              <a:buNone/>
            </a:pPr>
            <a:r>
              <a:rPr b="1" lang="fr"/>
              <a:t>Adaptability</a:t>
            </a:r>
            <a:r>
              <a:rPr lang="fr"/>
              <a:t>: Models can be fine-tuned based on specific datasets, enhancing performance.</a:t>
            </a:r>
            <a:endParaRPr/>
          </a:p>
          <a:p>
            <a:pPr indent="0" lvl="0" marL="0" rtl="0" algn="l">
              <a:spcBef>
                <a:spcPts val="1200"/>
              </a:spcBef>
              <a:spcAft>
                <a:spcPts val="0"/>
              </a:spcAft>
              <a:buNone/>
            </a:pPr>
            <a:r>
              <a:rPr lang="fr"/>
              <a:t>Impact on Arabic PII Detection: The use of Transformers significantly enhances the system's ability to accurately detect PII in Arabic texts, which is traditionally more challenging.</a:t>
            </a:r>
            <a:endParaRPr/>
          </a:p>
          <a:p>
            <a:pPr indent="0" lvl="0" marL="0" rtl="0" algn="l">
              <a:spcBef>
                <a:spcPts val="1200"/>
              </a:spcBef>
              <a:spcAft>
                <a:spcPts val="12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2" name="Shape 1702"/>
        <p:cNvGrpSpPr/>
        <p:nvPr/>
      </p:nvGrpSpPr>
      <p:grpSpPr>
        <a:xfrm>
          <a:off x="0" y="0"/>
          <a:ext cx="0" cy="0"/>
          <a:chOff x="0" y="0"/>
          <a:chExt cx="0" cy="0"/>
        </a:xfrm>
      </p:grpSpPr>
      <p:sp>
        <p:nvSpPr>
          <p:cNvPr id="1703" name="Google Shape;1703;p72"/>
          <p:cNvSpPr txBox="1"/>
          <p:nvPr>
            <p:ph type="title"/>
          </p:nvPr>
        </p:nvSpPr>
        <p:spPr>
          <a:xfrm>
            <a:off x="311700" y="269950"/>
            <a:ext cx="4095000" cy="4581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spaCy NER Models for English and French</a:t>
            </a:r>
            <a:endParaRPr/>
          </a:p>
        </p:txBody>
      </p:sp>
      <p:pic>
        <p:nvPicPr>
          <p:cNvPr id="1704" name="Google Shape;1704;p72"/>
          <p:cNvPicPr preferRelativeResize="0"/>
          <p:nvPr>
            <p:ph idx="2" type="pic"/>
          </p:nvPr>
        </p:nvPicPr>
        <p:blipFill>
          <a:blip r:embed="rId3">
            <a:alphaModFix/>
          </a:blip>
          <a:stretch>
            <a:fillRect/>
          </a:stretch>
        </p:blipFill>
        <p:spPr>
          <a:xfrm>
            <a:off x="5350276" y="1754759"/>
            <a:ext cx="3476400" cy="1624500"/>
          </a:xfrm>
          <a:prstGeom prst="snip1Rect">
            <a:avLst>
              <a:gd fmla="val 16667" name="adj"/>
            </a:avLst>
          </a:prstGeom>
        </p:spPr>
      </p:pic>
      <p:sp>
        <p:nvSpPr>
          <p:cNvPr id="1705" name="Google Shape;1705;p72"/>
          <p:cNvSpPr txBox="1"/>
          <p:nvPr>
            <p:ph idx="1" type="body"/>
          </p:nvPr>
        </p:nvSpPr>
        <p:spPr>
          <a:xfrm>
            <a:off x="311700" y="1458800"/>
            <a:ext cx="4095000" cy="2588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fr"/>
              <a:t>Application of spaCy’s NER Models: spaCy’s NER models are employed to detect PII in both English and French texts.</a:t>
            </a:r>
            <a:endParaRPr/>
          </a:p>
          <a:p>
            <a:pPr indent="-298450" lvl="0" marL="457200" rtl="0" algn="l">
              <a:spcBef>
                <a:spcPts val="1200"/>
              </a:spcBef>
              <a:spcAft>
                <a:spcPts val="0"/>
              </a:spcAft>
              <a:buSzPts val="1100"/>
              <a:buChar char="●"/>
            </a:pPr>
            <a:r>
              <a:rPr b="1" lang="fr"/>
              <a:t>Model Training and Customization</a:t>
            </a:r>
            <a:r>
              <a:rPr lang="fr"/>
              <a:t>:</a:t>
            </a:r>
            <a:endParaRPr/>
          </a:p>
          <a:p>
            <a:pPr indent="-298450" lvl="1" marL="914400" rtl="0" algn="l">
              <a:spcBef>
                <a:spcPts val="0"/>
              </a:spcBef>
              <a:spcAft>
                <a:spcPts val="0"/>
              </a:spcAft>
              <a:buSzPts val="1100"/>
              <a:buChar char="○"/>
            </a:pPr>
            <a:r>
              <a:rPr b="1" lang="fr"/>
              <a:t>Training on Domain-Specific Data</a:t>
            </a:r>
            <a:r>
              <a:rPr lang="fr"/>
              <a:t>: Models are trained on datasets relevant to RFP documents.</a:t>
            </a:r>
            <a:endParaRPr/>
          </a:p>
          <a:p>
            <a:pPr indent="-298450" lvl="1" marL="914400" rtl="0" algn="l">
              <a:spcBef>
                <a:spcPts val="0"/>
              </a:spcBef>
              <a:spcAft>
                <a:spcPts val="0"/>
              </a:spcAft>
              <a:buSzPts val="1100"/>
              <a:buChar char="○"/>
            </a:pPr>
            <a:r>
              <a:rPr b="1" lang="fr"/>
              <a:t>Customization Options</a:t>
            </a:r>
            <a:r>
              <a:rPr lang="fr"/>
              <a:t>: Users can customize models to improve detection accuracy for specific PII types.</a:t>
            </a:r>
            <a:endParaRPr/>
          </a:p>
          <a:p>
            <a:pPr indent="-298450" lvl="0" marL="457200" rtl="0" algn="l">
              <a:spcBef>
                <a:spcPts val="0"/>
              </a:spcBef>
              <a:spcAft>
                <a:spcPts val="0"/>
              </a:spcAft>
              <a:buSzPts val="1100"/>
              <a:buChar char="●"/>
            </a:pPr>
            <a:r>
              <a:rPr b="1" lang="fr"/>
              <a:t>Benefits of Using spaCy</a:t>
            </a:r>
            <a:r>
              <a:rPr lang="fr"/>
              <a:t>:</a:t>
            </a:r>
            <a:endParaRPr/>
          </a:p>
          <a:p>
            <a:pPr indent="-298450" lvl="1" marL="914400" rtl="0" algn="l">
              <a:spcBef>
                <a:spcPts val="0"/>
              </a:spcBef>
              <a:spcAft>
                <a:spcPts val="0"/>
              </a:spcAft>
              <a:buSzPts val="1100"/>
              <a:buChar char="○"/>
            </a:pPr>
            <a:r>
              <a:rPr lang="fr"/>
              <a:t>High accuracy in PII detection.</a:t>
            </a:r>
            <a:endParaRPr/>
          </a:p>
          <a:p>
            <a:pPr indent="-298450" lvl="1" marL="914400" rtl="0" algn="l">
              <a:spcBef>
                <a:spcPts val="0"/>
              </a:spcBef>
              <a:spcAft>
                <a:spcPts val="0"/>
              </a:spcAft>
              <a:buSzPts val="1100"/>
              <a:buChar char="○"/>
            </a:pPr>
            <a:r>
              <a:rPr lang="fr"/>
              <a:t>Efficient processing of large text volumes.</a:t>
            </a:r>
            <a:endParaRPr/>
          </a:p>
          <a:p>
            <a:pPr indent="-298450" lvl="1" marL="914400" rtl="0" algn="l">
              <a:spcBef>
                <a:spcPts val="0"/>
              </a:spcBef>
              <a:spcAft>
                <a:spcPts val="0"/>
              </a:spcAft>
              <a:buSzPts val="1100"/>
              <a:buChar char="○"/>
            </a:pPr>
            <a:r>
              <a:rPr lang="fr"/>
              <a:t>Support for multilingual applications.</a:t>
            </a:r>
            <a:endParaRPr/>
          </a:p>
          <a:p>
            <a:pPr indent="0" lvl="0" marL="0" rtl="0" algn="l">
              <a:spcBef>
                <a:spcPts val="1200"/>
              </a:spcBef>
              <a:spcAft>
                <a:spcPts val="120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idnight Whisper">
  <a:themeElements>
    <a:clrScheme name="Simple Light">
      <a:dk1>
        <a:srgbClr val="000000"/>
      </a:dk1>
      <a:lt1>
        <a:srgbClr val="FFFFFF"/>
      </a:lt1>
      <a:dk2>
        <a:srgbClr val="595959"/>
      </a:dk2>
      <a:lt2>
        <a:srgbClr val="EEEEEE"/>
      </a:lt2>
      <a:accent1>
        <a:srgbClr val="181817"/>
      </a:accent1>
      <a:accent2>
        <a:srgbClr val="CFADBE"/>
      </a:accent2>
      <a:accent3>
        <a:srgbClr val="FFC0A5"/>
      </a:accent3>
      <a:accent4>
        <a:srgbClr val="FFB173"/>
      </a:accent4>
      <a:accent5>
        <a:srgbClr val="E75833"/>
      </a:accent5>
      <a:accent6>
        <a:srgbClr val="FFEFA4"/>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